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1" r:id="rId4"/>
  </p:sldMasterIdLst>
  <p:notesMasterIdLst>
    <p:notesMasterId r:id="rId18"/>
  </p:notesMasterIdLst>
  <p:handoutMasterIdLst>
    <p:handoutMasterId r:id="rId19"/>
  </p:handoutMasterIdLst>
  <p:sldIdLst>
    <p:sldId id="1210" r:id="rId5"/>
    <p:sldId id="1209" r:id="rId6"/>
    <p:sldId id="1335" r:id="rId7"/>
    <p:sldId id="1206" r:id="rId8"/>
    <p:sldId id="1207" r:id="rId9"/>
    <p:sldId id="1208" r:id="rId10"/>
    <p:sldId id="1214" r:id="rId11"/>
    <p:sldId id="1215" r:id="rId12"/>
    <p:sldId id="1336" r:id="rId13"/>
    <p:sldId id="1222" r:id="rId14"/>
    <p:sldId id="1221" r:id="rId15"/>
    <p:sldId id="1213" r:id="rId16"/>
    <p:sldId id="1217" r:id="rId17"/>
  </p:sldIdLst>
  <p:sldSz cx="12188825" cy="6858000"/>
  <p:notesSz cx="7102475" cy="9388475"/>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9"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FFCC"/>
    <a:srgbClr val="0F7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85242" autoAdjust="0"/>
  </p:normalViewPr>
  <p:slideViewPr>
    <p:cSldViewPr showGuides="1">
      <p:cViewPr varScale="1">
        <p:scale>
          <a:sx n="71" d="100"/>
          <a:sy n="71" d="100"/>
        </p:scale>
        <p:origin x="708" y="36"/>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188"/>
    </p:cViewPr>
  </p:sorter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D3AAAD-3BA3-4486-9369-F0C845C2F010}" type="doc">
      <dgm:prSet loTypeId="urn:microsoft.com/office/officeart/2005/8/layout/venn2" loCatId="relationship" qsTypeId="urn:microsoft.com/office/officeart/2005/8/quickstyle/simple1" qsCatId="simple" csTypeId="urn:microsoft.com/office/officeart/2005/8/colors/accent0_1" csCatId="mainScheme" phldr="1"/>
      <dgm:spPr/>
      <dgm:t>
        <a:bodyPr/>
        <a:lstStyle/>
        <a:p>
          <a:endParaRPr lang="en-US"/>
        </a:p>
      </dgm:t>
    </dgm:pt>
    <dgm:pt modelId="{716E3C2C-FBC0-4F0A-9F85-9DB2A0ECD5ED}">
      <dgm:prSet phldrT="[Text]" custT="1"/>
      <dgm:spPr/>
      <dgm:t>
        <a:bodyPr/>
        <a:lstStyle/>
        <a:p>
          <a:r>
            <a:rPr lang="en-US" sz="2400" dirty="0"/>
            <a:t>International</a:t>
          </a:r>
        </a:p>
      </dgm:t>
    </dgm:pt>
    <dgm:pt modelId="{5B418B30-4D40-43BF-A84E-EED17EA25D87}" type="parTrans" cxnId="{3B2F47AB-533E-4491-9920-68578BDBBC37}">
      <dgm:prSet/>
      <dgm:spPr/>
      <dgm:t>
        <a:bodyPr/>
        <a:lstStyle/>
        <a:p>
          <a:endParaRPr lang="en-US"/>
        </a:p>
      </dgm:t>
    </dgm:pt>
    <dgm:pt modelId="{FBD94099-7BA4-410A-B7FD-A5B12AF1E93C}" type="sibTrans" cxnId="{3B2F47AB-533E-4491-9920-68578BDBBC37}">
      <dgm:prSet/>
      <dgm:spPr/>
      <dgm:t>
        <a:bodyPr/>
        <a:lstStyle/>
        <a:p>
          <a:endParaRPr lang="en-US"/>
        </a:p>
      </dgm:t>
    </dgm:pt>
    <dgm:pt modelId="{C519A75A-DDC0-45E6-B695-724A187A95F4}">
      <dgm:prSet phldrT="[Text]"/>
      <dgm:spPr/>
      <dgm:t>
        <a:bodyPr/>
        <a:lstStyle/>
        <a:p>
          <a:r>
            <a:rPr lang="en-US" dirty="0"/>
            <a:t>National</a:t>
          </a:r>
        </a:p>
      </dgm:t>
    </dgm:pt>
    <dgm:pt modelId="{5BF68FDA-A272-44D3-AA60-E47AB9A47256}" type="parTrans" cxnId="{6EB30230-7CF7-4313-8414-98B23B24D57D}">
      <dgm:prSet/>
      <dgm:spPr/>
      <dgm:t>
        <a:bodyPr/>
        <a:lstStyle/>
        <a:p>
          <a:endParaRPr lang="en-US"/>
        </a:p>
      </dgm:t>
    </dgm:pt>
    <dgm:pt modelId="{39C8F287-1D9D-42A6-B4F6-11172E227599}" type="sibTrans" cxnId="{6EB30230-7CF7-4313-8414-98B23B24D57D}">
      <dgm:prSet/>
      <dgm:spPr/>
      <dgm:t>
        <a:bodyPr/>
        <a:lstStyle/>
        <a:p>
          <a:endParaRPr lang="en-US"/>
        </a:p>
      </dgm:t>
    </dgm:pt>
    <dgm:pt modelId="{BE1E28F4-1A14-4831-8559-877FBF548F89}">
      <dgm:prSet phldrT="[Text]"/>
      <dgm:spPr/>
      <dgm:t>
        <a:bodyPr/>
        <a:lstStyle/>
        <a:p>
          <a:r>
            <a:rPr lang="en-US" dirty="0"/>
            <a:t>State</a:t>
          </a:r>
        </a:p>
      </dgm:t>
    </dgm:pt>
    <dgm:pt modelId="{33A59156-7AA9-4D20-8FB5-48655A2BDD6E}" type="parTrans" cxnId="{33965F41-0BA6-48DC-8B66-D09671ABBE26}">
      <dgm:prSet/>
      <dgm:spPr/>
      <dgm:t>
        <a:bodyPr/>
        <a:lstStyle/>
        <a:p>
          <a:endParaRPr lang="en-US"/>
        </a:p>
      </dgm:t>
    </dgm:pt>
    <dgm:pt modelId="{87EFC1D6-48EA-486C-A69C-BA78FCCE6C62}" type="sibTrans" cxnId="{33965F41-0BA6-48DC-8B66-D09671ABBE26}">
      <dgm:prSet/>
      <dgm:spPr/>
      <dgm:t>
        <a:bodyPr/>
        <a:lstStyle/>
        <a:p>
          <a:endParaRPr lang="en-US"/>
        </a:p>
      </dgm:t>
    </dgm:pt>
    <dgm:pt modelId="{1F58E65E-A1E6-44EE-91C3-47531DDA073C}">
      <dgm:prSet phldrT="[Text]"/>
      <dgm:spPr/>
      <dgm:t>
        <a:bodyPr/>
        <a:lstStyle/>
        <a:p>
          <a:r>
            <a:rPr lang="en-US" dirty="0"/>
            <a:t>Local</a:t>
          </a:r>
        </a:p>
      </dgm:t>
    </dgm:pt>
    <dgm:pt modelId="{994A8157-8358-42C2-A2D5-2741C6E717EC}" type="parTrans" cxnId="{DFF49DF5-B1EF-4C21-9512-9741BE560585}">
      <dgm:prSet/>
      <dgm:spPr/>
      <dgm:t>
        <a:bodyPr/>
        <a:lstStyle/>
        <a:p>
          <a:endParaRPr lang="en-US"/>
        </a:p>
      </dgm:t>
    </dgm:pt>
    <dgm:pt modelId="{A6D9DBDA-1A71-4F1E-B355-9FFCFA597AA7}" type="sibTrans" cxnId="{DFF49DF5-B1EF-4C21-9512-9741BE560585}">
      <dgm:prSet/>
      <dgm:spPr/>
      <dgm:t>
        <a:bodyPr/>
        <a:lstStyle/>
        <a:p>
          <a:endParaRPr lang="en-US"/>
        </a:p>
      </dgm:t>
    </dgm:pt>
    <dgm:pt modelId="{C82F4011-3BD3-42C3-811C-91D7DFBD4123}" type="pres">
      <dgm:prSet presAssocID="{73D3AAAD-3BA3-4486-9369-F0C845C2F010}" presName="Name0" presStyleCnt="0">
        <dgm:presLayoutVars>
          <dgm:chMax val="7"/>
          <dgm:resizeHandles val="exact"/>
        </dgm:presLayoutVars>
      </dgm:prSet>
      <dgm:spPr/>
    </dgm:pt>
    <dgm:pt modelId="{E1534349-4837-4A49-8627-2F1AA8D9FAD7}" type="pres">
      <dgm:prSet presAssocID="{73D3AAAD-3BA3-4486-9369-F0C845C2F010}" presName="comp1" presStyleCnt="0"/>
      <dgm:spPr/>
    </dgm:pt>
    <dgm:pt modelId="{CAB29E2F-48B1-4579-9460-C9997C7E0FCE}" type="pres">
      <dgm:prSet presAssocID="{73D3AAAD-3BA3-4486-9369-F0C845C2F010}" presName="circle1" presStyleLbl="node1" presStyleIdx="0" presStyleCnt="4" custScaleX="124465" custLinFactNeighborX="888" custLinFactNeighborY="1901"/>
      <dgm:spPr/>
    </dgm:pt>
    <dgm:pt modelId="{A6C4D42F-A7CB-40EF-8153-D5810B0A8D01}" type="pres">
      <dgm:prSet presAssocID="{73D3AAAD-3BA3-4486-9369-F0C845C2F010}" presName="c1text" presStyleLbl="node1" presStyleIdx="0" presStyleCnt="4">
        <dgm:presLayoutVars>
          <dgm:bulletEnabled val="1"/>
        </dgm:presLayoutVars>
      </dgm:prSet>
      <dgm:spPr/>
    </dgm:pt>
    <dgm:pt modelId="{683DB4FD-948E-4FD7-9C15-C2DE7AD2BBA9}" type="pres">
      <dgm:prSet presAssocID="{73D3AAAD-3BA3-4486-9369-F0C845C2F010}" presName="comp2" presStyleCnt="0"/>
      <dgm:spPr/>
    </dgm:pt>
    <dgm:pt modelId="{7703EADA-32C0-450E-9BD5-C67ABA7B8297}" type="pres">
      <dgm:prSet presAssocID="{73D3AAAD-3BA3-4486-9369-F0C845C2F010}" presName="circle2" presStyleLbl="node1" presStyleIdx="1" presStyleCnt="4" custLinFactNeighborX="333" custLinFactNeighborY="3403"/>
      <dgm:spPr/>
    </dgm:pt>
    <dgm:pt modelId="{64C2AE98-00DA-4A7E-8235-B0742FFD73A3}" type="pres">
      <dgm:prSet presAssocID="{73D3AAAD-3BA3-4486-9369-F0C845C2F010}" presName="c2text" presStyleLbl="node1" presStyleIdx="1" presStyleCnt="4">
        <dgm:presLayoutVars>
          <dgm:bulletEnabled val="1"/>
        </dgm:presLayoutVars>
      </dgm:prSet>
      <dgm:spPr/>
    </dgm:pt>
    <dgm:pt modelId="{FC7307FA-0892-4743-B97B-BDC0F8FB1F4D}" type="pres">
      <dgm:prSet presAssocID="{73D3AAAD-3BA3-4486-9369-F0C845C2F010}" presName="comp3" presStyleCnt="0"/>
      <dgm:spPr/>
    </dgm:pt>
    <dgm:pt modelId="{FE5246E5-9F52-4743-B968-4D23CE0ECC95}" type="pres">
      <dgm:prSet presAssocID="{73D3AAAD-3BA3-4486-9369-F0C845C2F010}" presName="circle3" presStyleLbl="node1" presStyleIdx="2" presStyleCnt="4"/>
      <dgm:spPr/>
    </dgm:pt>
    <dgm:pt modelId="{247AC75B-A607-480F-9E84-AD380FD5CDDE}" type="pres">
      <dgm:prSet presAssocID="{73D3AAAD-3BA3-4486-9369-F0C845C2F010}" presName="c3text" presStyleLbl="node1" presStyleIdx="2" presStyleCnt="4">
        <dgm:presLayoutVars>
          <dgm:bulletEnabled val="1"/>
        </dgm:presLayoutVars>
      </dgm:prSet>
      <dgm:spPr/>
    </dgm:pt>
    <dgm:pt modelId="{8C0FD0ED-A8C8-485F-B88F-D7383EB89445}" type="pres">
      <dgm:prSet presAssocID="{73D3AAAD-3BA3-4486-9369-F0C845C2F010}" presName="comp4" presStyleCnt="0"/>
      <dgm:spPr/>
    </dgm:pt>
    <dgm:pt modelId="{2C55E489-AFA4-45C7-BC91-2E906966E3A5}" type="pres">
      <dgm:prSet presAssocID="{73D3AAAD-3BA3-4486-9369-F0C845C2F010}" presName="circle4" presStyleLbl="node1" presStyleIdx="3" presStyleCnt="4" custScaleX="83531"/>
      <dgm:spPr/>
    </dgm:pt>
    <dgm:pt modelId="{849CCE3C-7013-4BED-94FD-AE620EE23D4C}" type="pres">
      <dgm:prSet presAssocID="{73D3AAAD-3BA3-4486-9369-F0C845C2F010}" presName="c4text" presStyleLbl="node1" presStyleIdx="3" presStyleCnt="4">
        <dgm:presLayoutVars>
          <dgm:bulletEnabled val="1"/>
        </dgm:presLayoutVars>
      </dgm:prSet>
      <dgm:spPr/>
    </dgm:pt>
  </dgm:ptLst>
  <dgm:cxnLst>
    <dgm:cxn modelId="{82945E00-78D2-464B-9592-0424FCE63E85}" type="presOf" srcId="{1F58E65E-A1E6-44EE-91C3-47531DDA073C}" destId="{849CCE3C-7013-4BED-94FD-AE620EE23D4C}" srcOrd="1" destOrd="0" presId="urn:microsoft.com/office/officeart/2005/8/layout/venn2"/>
    <dgm:cxn modelId="{6EB30230-7CF7-4313-8414-98B23B24D57D}" srcId="{73D3AAAD-3BA3-4486-9369-F0C845C2F010}" destId="{C519A75A-DDC0-45E6-B695-724A187A95F4}" srcOrd="1" destOrd="0" parTransId="{5BF68FDA-A272-44D3-AA60-E47AB9A47256}" sibTransId="{39C8F287-1D9D-42A6-B4F6-11172E227599}"/>
    <dgm:cxn modelId="{33965F41-0BA6-48DC-8B66-D09671ABBE26}" srcId="{73D3AAAD-3BA3-4486-9369-F0C845C2F010}" destId="{BE1E28F4-1A14-4831-8559-877FBF548F89}" srcOrd="2" destOrd="0" parTransId="{33A59156-7AA9-4D20-8FB5-48655A2BDD6E}" sibTransId="{87EFC1D6-48EA-486C-A69C-BA78FCCE6C62}"/>
    <dgm:cxn modelId="{53953442-E5DB-4D73-B9E0-A3AFCB450753}" type="presOf" srcId="{C519A75A-DDC0-45E6-B695-724A187A95F4}" destId="{7703EADA-32C0-450E-9BD5-C67ABA7B8297}" srcOrd="0" destOrd="0" presId="urn:microsoft.com/office/officeart/2005/8/layout/venn2"/>
    <dgm:cxn modelId="{BF60477A-CF95-4E1F-A5E1-755393567BBE}" type="presOf" srcId="{716E3C2C-FBC0-4F0A-9F85-9DB2A0ECD5ED}" destId="{A6C4D42F-A7CB-40EF-8153-D5810B0A8D01}" srcOrd="1" destOrd="0" presId="urn:microsoft.com/office/officeart/2005/8/layout/venn2"/>
    <dgm:cxn modelId="{39057B8F-A0F1-4AAB-AAE2-1ED0D062758E}" type="presOf" srcId="{716E3C2C-FBC0-4F0A-9F85-9DB2A0ECD5ED}" destId="{CAB29E2F-48B1-4579-9460-C9997C7E0FCE}" srcOrd="0" destOrd="0" presId="urn:microsoft.com/office/officeart/2005/8/layout/venn2"/>
    <dgm:cxn modelId="{7BD24595-1C2E-4773-A725-C8B056A3965A}" type="presOf" srcId="{BE1E28F4-1A14-4831-8559-877FBF548F89}" destId="{FE5246E5-9F52-4743-B968-4D23CE0ECC95}" srcOrd="0" destOrd="0" presId="urn:microsoft.com/office/officeart/2005/8/layout/venn2"/>
    <dgm:cxn modelId="{17BFAB96-C615-415B-BED0-7661FBF25477}" type="presOf" srcId="{73D3AAAD-3BA3-4486-9369-F0C845C2F010}" destId="{C82F4011-3BD3-42C3-811C-91D7DFBD4123}" srcOrd="0" destOrd="0" presId="urn:microsoft.com/office/officeart/2005/8/layout/venn2"/>
    <dgm:cxn modelId="{3B2F47AB-533E-4491-9920-68578BDBBC37}" srcId="{73D3AAAD-3BA3-4486-9369-F0C845C2F010}" destId="{716E3C2C-FBC0-4F0A-9F85-9DB2A0ECD5ED}" srcOrd="0" destOrd="0" parTransId="{5B418B30-4D40-43BF-A84E-EED17EA25D87}" sibTransId="{FBD94099-7BA4-410A-B7FD-A5B12AF1E93C}"/>
    <dgm:cxn modelId="{68F7EBBB-10E2-4049-9A71-EC391F2BF4C2}" type="presOf" srcId="{BE1E28F4-1A14-4831-8559-877FBF548F89}" destId="{247AC75B-A607-480F-9E84-AD380FD5CDDE}" srcOrd="1" destOrd="0" presId="urn:microsoft.com/office/officeart/2005/8/layout/venn2"/>
    <dgm:cxn modelId="{2DA629BD-6F0E-475F-A987-5CC4764BB183}" type="presOf" srcId="{1F58E65E-A1E6-44EE-91C3-47531DDA073C}" destId="{2C55E489-AFA4-45C7-BC91-2E906966E3A5}" srcOrd="0" destOrd="0" presId="urn:microsoft.com/office/officeart/2005/8/layout/venn2"/>
    <dgm:cxn modelId="{7E9ED1D4-8A9B-4AE4-B401-0A3F5136AF6B}" type="presOf" srcId="{C519A75A-DDC0-45E6-B695-724A187A95F4}" destId="{64C2AE98-00DA-4A7E-8235-B0742FFD73A3}" srcOrd="1" destOrd="0" presId="urn:microsoft.com/office/officeart/2005/8/layout/venn2"/>
    <dgm:cxn modelId="{DFF49DF5-B1EF-4C21-9512-9741BE560585}" srcId="{73D3AAAD-3BA3-4486-9369-F0C845C2F010}" destId="{1F58E65E-A1E6-44EE-91C3-47531DDA073C}" srcOrd="3" destOrd="0" parTransId="{994A8157-8358-42C2-A2D5-2741C6E717EC}" sibTransId="{A6D9DBDA-1A71-4F1E-B355-9FFCFA597AA7}"/>
    <dgm:cxn modelId="{9FC35058-BFC3-4DAF-A8EF-1165E4C26187}" type="presParOf" srcId="{C82F4011-3BD3-42C3-811C-91D7DFBD4123}" destId="{E1534349-4837-4A49-8627-2F1AA8D9FAD7}" srcOrd="0" destOrd="0" presId="urn:microsoft.com/office/officeart/2005/8/layout/venn2"/>
    <dgm:cxn modelId="{AD46EF43-DAF8-479E-B231-FCAB88ECEFEC}" type="presParOf" srcId="{E1534349-4837-4A49-8627-2F1AA8D9FAD7}" destId="{CAB29E2F-48B1-4579-9460-C9997C7E0FCE}" srcOrd="0" destOrd="0" presId="urn:microsoft.com/office/officeart/2005/8/layout/venn2"/>
    <dgm:cxn modelId="{DE2A9753-CB3B-4861-AC6B-3DE60B8A1BB4}" type="presParOf" srcId="{E1534349-4837-4A49-8627-2F1AA8D9FAD7}" destId="{A6C4D42F-A7CB-40EF-8153-D5810B0A8D01}" srcOrd="1" destOrd="0" presId="urn:microsoft.com/office/officeart/2005/8/layout/venn2"/>
    <dgm:cxn modelId="{B0E155B4-4B51-4B1A-9776-F44AC637F024}" type="presParOf" srcId="{C82F4011-3BD3-42C3-811C-91D7DFBD4123}" destId="{683DB4FD-948E-4FD7-9C15-C2DE7AD2BBA9}" srcOrd="1" destOrd="0" presId="urn:microsoft.com/office/officeart/2005/8/layout/venn2"/>
    <dgm:cxn modelId="{56535024-F827-4855-AF45-279D03F565F2}" type="presParOf" srcId="{683DB4FD-948E-4FD7-9C15-C2DE7AD2BBA9}" destId="{7703EADA-32C0-450E-9BD5-C67ABA7B8297}" srcOrd="0" destOrd="0" presId="urn:microsoft.com/office/officeart/2005/8/layout/venn2"/>
    <dgm:cxn modelId="{45DEC08A-5C82-4004-A268-A23EEB26684A}" type="presParOf" srcId="{683DB4FD-948E-4FD7-9C15-C2DE7AD2BBA9}" destId="{64C2AE98-00DA-4A7E-8235-B0742FFD73A3}" srcOrd="1" destOrd="0" presId="urn:microsoft.com/office/officeart/2005/8/layout/venn2"/>
    <dgm:cxn modelId="{59A2C15A-1E90-4A0F-8419-6D429D3BC835}" type="presParOf" srcId="{C82F4011-3BD3-42C3-811C-91D7DFBD4123}" destId="{FC7307FA-0892-4743-B97B-BDC0F8FB1F4D}" srcOrd="2" destOrd="0" presId="urn:microsoft.com/office/officeart/2005/8/layout/venn2"/>
    <dgm:cxn modelId="{19C506F8-4BA4-4820-89F4-8EB0AFDB233E}" type="presParOf" srcId="{FC7307FA-0892-4743-B97B-BDC0F8FB1F4D}" destId="{FE5246E5-9F52-4743-B968-4D23CE0ECC95}" srcOrd="0" destOrd="0" presId="urn:microsoft.com/office/officeart/2005/8/layout/venn2"/>
    <dgm:cxn modelId="{13C13DE1-9418-4B8C-89E9-53BF3143ED3A}" type="presParOf" srcId="{FC7307FA-0892-4743-B97B-BDC0F8FB1F4D}" destId="{247AC75B-A607-480F-9E84-AD380FD5CDDE}" srcOrd="1" destOrd="0" presId="urn:microsoft.com/office/officeart/2005/8/layout/venn2"/>
    <dgm:cxn modelId="{DFBF0F70-B29F-4618-85C2-857B4967FFFA}" type="presParOf" srcId="{C82F4011-3BD3-42C3-811C-91D7DFBD4123}" destId="{8C0FD0ED-A8C8-485F-B88F-D7383EB89445}" srcOrd="3" destOrd="0" presId="urn:microsoft.com/office/officeart/2005/8/layout/venn2"/>
    <dgm:cxn modelId="{10C05039-90F0-40E0-9F2B-72D261AF7506}" type="presParOf" srcId="{8C0FD0ED-A8C8-485F-B88F-D7383EB89445}" destId="{2C55E489-AFA4-45C7-BC91-2E906966E3A5}" srcOrd="0" destOrd="0" presId="urn:microsoft.com/office/officeart/2005/8/layout/venn2"/>
    <dgm:cxn modelId="{49CEE4B9-64B6-4A3F-AD0C-FE04B437BFBB}" type="presParOf" srcId="{8C0FD0ED-A8C8-485F-B88F-D7383EB89445}" destId="{849CCE3C-7013-4BED-94FD-AE620EE23D4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D3AAAD-3BA3-4486-9369-F0C845C2F010}" type="doc">
      <dgm:prSet loTypeId="urn:microsoft.com/office/officeart/2005/8/layout/venn2" loCatId="relationship" qsTypeId="urn:microsoft.com/office/officeart/2005/8/quickstyle/simple1" qsCatId="simple" csTypeId="urn:microsoft.com/office/officeart/2005/8/colors/accent0_1" csCatId="mainScheme" phldr="1"/>
      <dgm:spPr/>
      <dgm:t>
        <a:bodyPr/>
        <a:lstStyle/>
        <a:p>
          <a:endParaRPr lang="en-US"/>
        </a:p>
      </dgm:t>
    </dgm:pt>
    <dgm:pt modelId="{716E3C2C-FBC0-4F0A-9F85-9DB2A0ECD5ED}">
      <dgm:prSet phldrT="[Text]" custT="1"/>
      <dgm:spPr/>
      <dgm:t>
        <a:bodyPr/>
        <a:lstStyle/>
        <a:p>
          <a:r>
            <a:rPr lang="en-US" sz="2400" dirty="0"/>
            <a:t>International</a:t>
          </a:r>
        </a:p>
      </dgm:t>
    </dgm:pt>
    <dgm:pt modelId="{5B418B30-4D40-43BF-A84E-EED17EA25D87}" type="parTrans" cxnId="{3B2F47AB-533E-4491-9920-68578BDBBC37}">
      <dgm:prSet/>
      <dgm:spPr/>
      <dgm:t>
        <a:bodyPr/>
        <a:lstStyle/>
        <a:p>
          <a:endParaRPr lang="en-US"/>
        </a:p>
      </dgm:t>
    </dgm:pt>
    <dgm:pt modelId="{FBD94099-7BA4-410A-B7FD-A5B12AF1E93C}" type="sibTrans" cxnId="{3B2F47AB-533E-4491-9920-68578BDBBC37}">
      <dgm:prSet/>
      <dgm:spPr/>
      <dgm:t>
        <a:bodyPr/>
        <a:lstStyle/>
        <a:p>
          <a:endParaRPr lang="en-US"/>
        </a:p>
      </dgm:t>
    </dgm:pt>
    <dgm:pt modelId="{C519A75A-DDC0-45E6-B695-724A187A95F4}">
      <dgm:prSet phldrT="[Text]"/>
      <dgm:spPr/>
      <dgm:t>
        <a:bodyPr/>
        <a:lstStyle/>
        <a:p>
          <a:r>
            <a:rPr lang="en-US" dirty="0"/>
            <a:t>National</a:t>
          </a:r>
        </a:p>
      </dgm:t>
    </dgm:pt>
    <dgm:pt modelId="{5BF68FDA-A272-44D3-AA60-E47AB9A47256}" type="parTrans" cxnId="{6EB30230-7CF7-4313-8414-98B23B24D57D}">
      <dgm:prSet/>
      <dgm:spPr/>
      <dgm:t>
        <a:bodyPr/>
        <a:lstStyle/>
        <a:p>
          <a:endParaRPr lang="en-US"/>
        </a:p>
      </dgm:t>
    </dgm:pt>
    <dgm:pt modelId="{39C8F287-1D9D-42A6-B4F6-11172E227599}" type="sibTrans" cxnId="{6EB30230-7CF7-4313-8414-98B23B24D57D}">
      <dgm:prSet/>
      <dgm:spPr/>
      <dgm:t>
        <a:bodyPr/>
        <a:lstStyle/>
        <a:p>
          <a:endParaRPr lang="en-US"/>
        </a:p>
      </dgm:t>
    </dgm:pt>
    <dgm:pt modelId="{BE1E28F4-1A14-4831-8559-877FBF548F89}">
      <dgm:prSet phldrT="[Text]"/>
      <dgm:spPr/>
      <dgm:t>
        <a:bodyPr/>
        <a:lstStyle/>
        <a:p>
          <a:r>
            <a:rPr lang="en-US" dirty="0"/>
            <a:t>State</a:t>
          </a:r>
        </a:p>
      </dgm:t>
    </dgm:pt>
    <dgm:pt modelId="{33A59156-7AA9-4D20-8FB5-48655A2BDD6E}" type="parTrans" cxnId="{33965F41-0BA6-48DC-8B66-D09671ABBE26}">
      <dgm:prSet/>
      <dgm:spPr/>
      <dgm:t>
        <a:bodyPr/>
        <a:lstStyle/>
        <a:p>
          <a:endParaRPr lang="en-US"/>
        </a:p>
      </dgm:t>
    </dgm:pt>
    <dgm:pt modelId="{87EFC1D6-48EA-486C-A69C-BA78FCCE6C62}" type="sibTrans" cxnId="{33965F41-0BA6-48DC-8B66-D09671ABBE26}">
      <dgm:prSet/>
      <dgm:spPr/>
      <dgm:t>
        <a:bodyPr/>
        <a:lstStyle/>
        <a:p>
          <a:endParaRPr lang="en-US"/>
        </a:p>
      </dgm:t>
    </dgm:pt>
    <dgm:pt modelId="{1F58E65E-A1E6-44EE-91C3-47531DDA073C}">
      <dgm:prSet phldrT="[Text]"/>
      <dgm:spPr/>
      <dgm:t>
        <a:bodyPr/>
        <a:lstStyle/>
        <a:p>
          <a:r>
            <a:rPr lang="en-US" dirty="0"/>
            <a:t>Local</a:t>
          </a:r>
        </a:p>
      </dgm:t>
    </dgm:pt>
    <dgm:pt modelId="{994A8157-8358-42C2-A2D5-2741C6E717EC}" type="parTrans" cxnId="{DFF49DF5-B1EF-4C21-9512-9741BE560585}">
      <dgm:prSet/>
      <dgm:spPr/>
      <dgm:t>
        <a:bodyPr/>
        <a:lstStyle/>
        <a:p>
          <a:endParaRPr lang="en-US"/>
        </a:p>
      </dgm:t>
    </dgm:pt>
    <dgm:pt modelId="{A6D9DBDA-1A71-4F1E-B355-9FFCFA597AA7}" type="sibTrans" cxnId="{DFF49DF5-B1EF-4C21-9512-9741BE560585}">
      <dgm:prSet/>
      <dgm:spPr/>
      <dgm:t>
        <a:bodyPr/>
        <a:lstStyle/>
        <a:p>
          <a:endParaRPr lang="en-US"/>
        </a:p>
      </dgm:t>
    </dgm:pt>
    <dgm:pt modelId="{C82F4011-3BD3-42C3-811C-91D7DFBD4123}" type="pres">
      <dgm:prSet presAssocID="{73D3AAAD-3BA3-4486-9369-F0C845C2F010}" presName="Name0" presStyleCnt="0">
        <dgm:presLayoutVars>
          <dgm:chMax val="7"/>
          <dgm:resizeHandles val="exact"/>
        </dgm:presLayoutVars>
      </dgm:prSet>
      <dgm:spPr/>
    </dgm:pt>
    <dgm:pt modelId="{E1534349-4837-4A49-8627-2F1AA8D9FAD7}" type="pres">
      <dgm:prSet presAssocID="{73D3AAAD-3BA3-4486-9369-F0C845C2F010}" presName="comp1" presStyleCnt="0"/>
      <dgm:spPr/>
    </dgm:pt>
    <dgm:pt modelId="{CAB29E2F-48B1-4579-9460-C9997C7E0FCE}" type="pres">
      <dgm:prSet presAssocID="{73D3AAAD-3BA3-4486-9369-F0C845C2F010}" presName="circle1" presStyleLbl="node1" presStyleIdx="0" presStyleCnt="4" custScaleX="124465" custLinFactNeighborX="888" custLinFactNeighborY="1901"/>
      <dgm:spPr/>
    </dgm:pt>
    <dgm:pt modelId="{A6C4D42F-A7CB-40EF-8153-D5810B0A8D01}" type="pres">
      <dgm:prSet presAssocID="{73D3AAAD-3BA3-4486-9369-F0C845C2F010}" presName="c1text" presStyleLbl="node1" presStyleIdx="0" presStyleCnt="4">
        <dgm:presLayoutVars>
          <dgm:bulletEnabled val="1"/>
        </dgm:presLayoutVars>
      </dgm:prSet>
      <dgm:spPr/>
    </dgm:pt>
    <dgm:pt modelId="{683DB4FD-948E-4FD7-9C15-C2DE7AD2BBA9}" type="pres">
      <dgm:prSet presAssocID="{73D3AAAD-3BA3-4486-9369-F0C845C2F010}" presName="comp2" presStyleCnt="0"/>
      <dgm:spPr/>
    </dgm:pt>
    <dgm:pt modelId="{7703EADA-32C0-450E-9BD5-C67ABA7B8297}" type="pres">
      <dgm:prSet presAssocID="{73D3AAAD-3BA3-4486-9369-F0C845C2F010}" presName="circle2" presStyleLbl="node1" presStyleIdx="1" presStyleCnt="4" custLinFactNeighborX="333" custLinFactNeighborY="3403"/>
      <dgm:spPr/>
    </dgm:pt>
    <dgm:pt modelId="{64C2AE98-00DA-4A7E-8235-B0742FFD73A3}" type="pres">
      <dgm:prSet presAssocID="{73D3AAAD-3BA3-4486-9369-F0C845C2F010}" presName="c2text" presStyleLbl="node1" presStyleIdx="1" presStyleCnt="4">
        <dgm:presLayoutVars>
          <dgm:bulletEnabled val="1"/>
        </dgm:presLayoutVars>
      </dgm:prSet>
      <dgm:spPr/>
    </dgm:pt>
    <dgm:pt modelId="{FC7307FA-0892-4743-B97B-BDC0F8FB1F4D}" type="pres">
      <dgm:prSet presAssocID="{73D3AAAD-3BA3-4486-9369-F0C845C2F010}" presName="comp3" presStyleCnt="0"/>
      <dgm:spPr/>
    </dgm:pt>
    <dgm:pt modelId="{FE5246E5-9F52-4743-B968-4D23CE0ECC95}" type="pres">
      <dgm:prSet presAssocID="{73D3AAAD-3BA3-4486-9369-F0C845C2F010}" presName="circle3" presStyleLbl="node1" presStyleIdx="2" presStyleCnt="4"/>
      <dgm:spPr/>
    </dgm:pt>
    <dgm:pt modelId="{247AC75B-A607-480F-9E84-AD380FD5CDDE}" type="pres">
      <dgm:prSet presAssocID="{73D3AAAD-3BA3-4486-9369-F0C845C2F010}" presName="c3text" presStyleLbl="node1" presStyleIdx="2" presStyleCnt="4">
        <dgm:presLayoutVars>
          <dgm:bulletEnabled val="1"/>
        </dgm:presLayoutVars>
      </dgm:prSet>
      <dgm:spPr/>
    </dgm:pt>
    <dgm:pt modelId="{8C0FD0ED-A8C8-485F-B88F-D7383EB89445}" type="pres">
      <dgm:prSet presAssocID="{73D3AAAD-3BA3-4486-9369-F0C845C2F010}" presName="comp4" presStyleCnt="0"/>
      <dgm:spPr/>
    </dgm:pt>
    <dgm:pt modelId="{2C55E489-AFA4-45C7-BC91-2E906966E3A5}" type="pres">
      <dgm:prSet presAssocID="{73D3AAAD-3BA3-4486-9369-F0C845C2F010}" presName="circle4" presStyleLbl="node1" presStyleIdx="3" presStyleCnt="4" custScaleX="83531"/>
      <dgm:spPr/>
    </dgm:pt>
    <dgm:pt modelId="{849CCE3C-7013-4BED-94FD-AE620EE23D4C}" type="pres">
      <dgm:prSet presAssocID="{73D3AAAD-3BA3-4486-9369-F0C845C2F010}" presName="c4text" presStyleLbl="node1" presStyleIdx="3" presStyleCnt="4">
        <dgm:presLayoutVars>
          <dgm:bulletEnabled val="1"/>
        </dgm:presLayoutVars>
      </dgm:prSet>
      <dgm:spPr/>
    </dgm:pt>
  </dgm:ptLst>
  <dgm:cxnLst>
    <dgm:cxn modelId="{82945E00-78D2-464B-9592-0424FCE63E85}" type="presOf" srcId="{1F58E65E-A1E6-44EE-91C3-47531DDA073C}" destId="{849CCE3C-7013-4BED-94FD-AE620EE23D4C}" srcOrd="1" destOrd="0" presId="urn:microsoft.com/office/officeart/2005/8/layout/venn2"/>
    <dgm:cxn modelId="{6EB30230-7CF7-4313-8414-98B23B24D57D}" srcId="{73D3AAAD-3BA3-4486-9369-F0C845C2F010}" destId="{C519A75A-DDC0-45E6-B695-724A187A95F4}" srcOrd="1" destOrd="0" parTransId="{5BF68FDA-A272-44D3-AA60-E47AB9A47256}" sibTransId="{39C8F287-1D9D-42A6-B4F6-11172E227599}"/>
    <dgm:cxn modelId="{33965F41-0BA6-48DC-8B66-D09671ABBE26}" srcId="{73D3AAAD-3BA3-4486-9369-F0C845C2F010}" destId="{BE1E28F4-1A14-4831-8559-877FBF548F89}" srcOrd="2" destOrd="0" parTransId="{33A59156-7AA9-4D20-8FB5-48655A2BDD6E}" sibTransId="{87EFC1D6-48EA-486C-A69C-BA78FCCE6C62}"/>
    <dgm:cxn modelId="{53953442-E5DB-4D73-B9E0-A3AFCB450753}" type="presOf" srcId="{C519A75A-DDC0-45E6-B695-724A187A95F4}" destId="{7703EADA-32C0-450E-9BD5-C67ABA7B8297}" srcOrd="0" destOrd="0" presId="urn:microsoft.com/office/officeart/2005/8/layout/venn2"/>
    <dgm:cxn modelId="{BF60477A-CF95-4E1F-A5E1-755393567BBE}" type="presOf" srcId="{716E3C2C-FBC0-4F0A-9F85-9DB2A0ECD5ED}" destId="{A6C4D42F-A7CB-40EF-8153-D5810B0A8D01}" srcOrd="1" destOrd="0" presId="urn:microsoft.com/office/officeart/2005/8/layout/venn2"/>
    <dgm:cxn modelId="{39057B8F-A0F1-4AAB-AAE2-1ED0D062758E}" type="presOf" srcId="{716E3C2C-FBC0-4F0A-9F85-9DB2A0ECD5ED}" destId="{CAB29E2F-48B1-4579-9460-C9997C7E0FCE}" srcOrd="0" destOrd="0" presId="urn:microsoft.com/office/officeart/2005/8/layout/venn2"/>
    <dgm:cxn modelId="{7BD24595-1C2E-4773-A725-C8B056A3965A}" type="presOf" srcId="{BE1E28F4-1A14-4831-8559-877FBF548F89}" destId="{FE5246E5-9F52-4743-B968-4D23CE0ECC95}" srcOrd="0" destOrd="0" presId="urn:microsoft.com/office/officeart/2005/8/layout/venn2"/>
    <dgm:cxn modelId="{17BFAB96-C615-415B-BED0-7661FBF25477}" type="presOf" srcId="{73D3AAAD-3BA3-4486-9369-F0C845C2F010}" destId="{C82F4011-3BD3-42C3-811C-91D7DFBD4123}" srcOrd="0" destOrd="0" presId="urn:microsoft.com/office/officeart/2005/8/layout/venn2"/>
    <dgm:cxn modelId="{3B2F47AB-533E-4491-9920-68578BDBBC37}" srcId="{73D3AAAD-3BA3-4486-9369-F0C845C2F010}" destId="{716E3C2C-FBC0-4F0A-9F85-9DB2A0ECD5ED}" srcOrd="0" destOrd="0" parTransId="{5B418B30-4D40-43BF-A84E-EED17EA25D87}" sibTransId="{FBD94099-7BA4-410A-B7FD-A5B12AF1E93C}"/>
    <dgm:cxn modelId="{68F7EBBB-10E2-4049-9A71-EC391F2BF4C2}" type="presOf" srcId="{BE1E28F4-1A14-4831-8559-877FBF548F89}" destId="{247AC75B-A607-480F-9E84-AD380FD5CDDE}" srcOrd="1" destOrd="0" presId="urn:microsoft.com/office/officeart/2005/8/layout/venn2"/>
    <dgm:cxn modelId="{2DA629BD-6F0E-475F-A987-5CC4764BB183}" type="presOf" srcId="{1F58E65E-A1E6-44EE-91C3-47531DDA073C}" destId="{2C55E489-AFA4-45C7-BC91-2E906966E3A5}" srcOrd="0" destOrd="0" presId="urn:microsoft.com/office/officeart/2005/8/layout/venn2"/>
    <dgm:cxn modelId="{7E9ED1D4-8A9B-4AE4-B401-0A3F5136AF6B}" type="presOf" srcId="{C519A75A-DDC0-45E6-B695-724A187A95F4}" destId="{64C2AE98-00DA-4A7E-8235-B0742FFD73A3}" srcOrd="1" destOrd="0" presId="urn:microsoft.com/office/officeart/2005/8/layout/venn2"/>
    <dgm:cxn modelId="{DFF49DF5-B1EF-4C21-9512-9741BE560585}" srcId="{73D3AAAD-3BA3-4486-9369-F0C845C2F010}" destId="{1F58E65E-A1E6-44EE-91C3-47531DDA073C}" srcOrd="3" destOrd="0" parTransId="{994A8157-8358-42C2-A2D5-2741C6E717EC}" sibTransId="{A6D9DBDA-1A71-4F1E-B355-9FFCFA597AA7}"/>
    <dgm:cxn modelId="{9FC35058-BFC3-4DAF-A8EF-1165E4C26187}" type="presParOf" srcId="{C82F4011-3BD3-42C3-811C-91D7DFBD4123}" destId="{E1534349-4837-4A49-8627-2F1AA8D9FAD7}" srcOrd="0" destOrd="0" presId="urn:microsoft.com/office/officeart/2005/8/layout/venn2"/>
    <dgm:cxn modelId="{AD46EF43-DAF8-479E-B231-FCAB88ECEFEC}" type="presParOf" srcId="{E1534349-4837-4A49-8627-2F1AA8D9FAD7}" destId="{CAB29E2F-48B1-4579-9460-C9997C7E0FCE}" srcOrd="0" destOrd="0" presId="urn:microsoft.com/office/officeart/2005/8/layout/venn2"/>
    <dgm:cxn modelId="{DE2A9753-CB3B-4861-AC6B-3DE60B8A1BB4}" type="presParOf" srcId="{E1534349-4837-4A49-8627-2F1AA8D9FAD7}" destId="{A6C4D42F-A7CB-40EF-8153-D5810B0A8D01}" srcOrd="1" destOrd="0" presId="urn:microsoft.com/office/officeart/2005/8/layout/venn2"/>
    <dgm:cxn modelId="{B0E155B4-4B51-4B1A-9776-F44AC637F024}" type="presParOf" srcId="{C82F4011-3BD3-42C3-811C-91D7DFBD4123}" destId="{683DB4FD-948E-4FD7-9C15-C2DE7AD2BBA9}" srcOrd="1" destOrd="0" presId="urn:microsoft.com/office/officeart/2005/8/layout/venn2"/>
    <dgm:cxn modelId="{56535024-F827-4855-AF45-279D03F565F2}" type="presParOf" srcId="{683DB4FD-948E-4FD7-9C15-C2DE7AD2BBA9}" destId="{7703EADA-32C0-450E-9BD5-C67ABA7B8297}" srcOrd="0" destOrd="0" presId="urn:microsoft.com/office/officeart/2005/8/layout/venn2"/>
    <dgm:cxn modelId="{45DEC08A-5C82-4004-A268-A23EEB26684A}" type="presParOf" srcId="{683DB4FD-948E-4FD7-9C15-C2DE7AD2BBA9}" destId="{64C2AE98-00DA-4A7E-8235-B0742FFD73A3}" srcOrd="1" destOrd="0" presId="urn:microsoft.com/office/officeart/2005/8/layout/venn2"/>
    <dgm:cxn modelId="{59A2C15A-1E90-4A0F-8419-6D429D3BC835}" type="presParOf" srcId="{C82F4011-3BD3-42C3-811C-91D7DFBD4123}" destId="{FC7307FA-0892-4743-B97B-BDC0F8FB1F4D}" srcOrd="2" destOrd="0" presId="urn:microsoft.com/office/officeart/2005/8/layout/venn2"/>
    <dgm:cxn modelId="{19C506F8-4BA4-4820-89F4-8EB0AFDB233E}" type="presParOf" srcId="{FC7307FA-0892-4743-B97B-BDC0F8FB1F4D}" destId="{FE5246E5-9F52-4743-B968-4D23CE0ECC95}" srcOrd="0" destOrd="0" presId="urn:microsoft.com/office/officeart/2005/8/layout/venn2"/>
    <dgm:cxn modelId="{13C13DE1-9418-4B8C-89E9-53BF3143ED3A}" type="presParOf" srcId="{FC7307FA-0892-4743-B97B-BDC0F8FB1F4D}" destId="{247AC75B-A607-480F-9E84-AD380FD5CDDE}" srcOrd="1" destOrd="0" presId="urn:microsoft.com/office/officeart/2005/8/layout/venn2"/>
    <dgm:cxn modelId="{DFBF0F70-B29F-4618-85C2-857B4967FFFA}" type="presParOf" srcId="{C82F4011-3BD3-42C3-811C-91D7DFBD4123}" destId="{8C0FD0ED-A8C8-485F-B88F-D7383EB89445}" srcOrd="3" destOrd="0" presId="urn:microsoft.com/office/officeart/2005/8/layout/venn2"/>
    <dgm:cxn modelId="{10C05039-90F0-40E0-9F2B-72D261AF7506}" type="presParOf" srcId="{8C0FD0ED-A8C8-485F-B88F-D7383EB89445}" destId="{2C55E489-AFA4-45C7-BC91-2E906966E3A5}" srcOrd="0" destOrd="0" presId="urn:microsoft.com/office/officeart/2005/8/layout/venn2"/>
    <dgm:cxn modelId="{49CEE4B9-64B6-4A3F-AD0C-FE04B437BFBB}" type="presParOf" srcId="{8C0FD0ED-A8C8-485F-B88F-D7383EB89445}" destId="{849CCE3C-7013-4BED-94FD-AE620EE23D4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29E2F-48B1-4579-9460-C9997C7E0FCE}">
      <dsp:nvSpPr>
        <dsp:cNvPr id="0" name=""/>
        <dsp:cNvSpPr/>
      </dsp:nvSpPr>
      <dsp:spPr>
        <a:xfrm>
          <a:off x="1373948" y="0"/>
          <a:ext cx="6967146" cy="559767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International</a:t>
          </a:r>
        </a:p>
      </dsp:txBody>
      <dsp:txXfrm>
        <a:off x="3883514" y="279883"/>
        <a:ext cx="1948014" cy="839651"/>
      </dsp:txXfrm>
    </dsp:sp>
    <dsp:sp modelId="{7703EADA-32C0-450E-9BD5-C67ABA7B8297}">
      <dsp:nvSpPr>
        <dsp:cNvPr id="0" name=""/>
        <dsp:cNvSpPr/>
      </dsp:nvSpPr>
      <dsp:spPr>
        <a:xfrm>
          <a:off x="2583656" y="1119534"/>
          <a:ext cx="4478140" cy="447814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National</a:t>
          </a:r>
        </a:p>
      </dsp:txBody>
      <dsp:txXfrm>
        <a:off x="4040171" y="1388223"/>
        <a:ext cx="1565109" cy="806065"/>
      </dsp:txXfrm>
    </dsp:sp>
    <dsp:sp modelId="{FE5246E5-9F52-4743-B968-4D23CE0ECC95}">
      <dsp:nvSpPr>
        <dsp:cNvPr id="0" name=""/>
        <dsp:cNvSpPr/>
      </dsp:nvSpPr>
      <dsp:spPr>
        <a:xfrm>
          <a:off x="3128512" y="2239069"/>
          <a:ext cx="3358605" cy="3358605"/>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State</a:t>
          </a:r>
        </a:p>
      </dsp:txBody>
      <dsp:txXfrm>
        <a:off x="4025259" y="2490965"/>
        <a:ext cx="1565109" cy="755686"/>
      </dsp:txXfrm>
    </dsp:sp>
    <dsp:sp modelId="{2C55E489-AFA4-45C7-BC91-2E906966E3A5}">
      <dsp:nvSpPr>
        <dsp:cNvPr id="0" name=""/>
        <dsp:cNvSpPr/>
      </dsp:nvSpPr>
      <dsp:spPr>
        <a:xfrm>
          <a:off x="3872655" y="3358604"/>
          <a:ext cx="1870317" cy="223907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Local</a:t>
          </a:r>
        </a:p>
      </dsp:txBody>
      <dsp:txXfrm>
        <a:off x="4146557" y="3918372"/>
        <a:ext cx="1322514" cy="11195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29E2F-48B1-4579-9460-C9997C7E0FCE}">
      <dsp:nvSpPr>
        <dsp:cNvPr id="0" name=""/>
        <dsp:cNvSpPr/>
      </dsp:nvSpPr>
      <dsp:spPr>
        <a:xfrm>
          <a:off x="1373948" y="0"/>
          <a:ext cx="6967146" cy="5597674"/>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International</a:t>
          </a:r>
        </a:p>
      </dsp:txBody>
      <dsp:txXfrm>
        <a:off x="3883514" y="279883"/>
        <a:ext cx="1948014" cy="839651"/>
      </dsp:txXfrm>
    </dsp:sp>
    <dsp:sp modelId="{7703EADA-32C0-450E-9BD5-C67ABA7B8297}">
      <dsp:nvSpPr>
        <dsp:cNvPr id="0" name=""/>
        <dsp:cNvSpPr/>
      </dsp:nvSpPr>
      <dsp:spPr>
        <a:xfrm>
          <a:off x="2583656" y="1119534"/>
          <a:ext cx="4478140" cy="447814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National</a:t>
          </a:r>
        </a:p>
      </dsp:txBody>
      <dsp:txXfrm>
        <a:off x="4040171" y="1388223"/>
        <a:ext cx="1565109" cy="806065"/>
      </dsp:txXfrm>
    </dsp:sp>
    <dsp:sp modelId="{FE5246E5-9F52-4743-B968-4D23CE0ECC95}">
      <dsp:nvSpPr>
        <dsp:cNvPr id="0" name=""/>
        <dsp:cNvSpPr/>
      </dsp:nvSpPr>
      <dsp:spPr>
        <a:xfrm>
          <a:off x="3128512" y="2239069"/>
          <a:ext cx="3358605" cy="3358605"/>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State</a:t>
          </a:r>
        </a:p>
      </dsp:txBody>
      <dsp:txXfrm>
        <a:off x="4025259" y="2490965"/>
        <a:ext cx="1565109" cy="755686"/>
      </dsp:txXfrm>
    </dsp:sp>
    <dsp:sp modelId="{2C55E489-AFA4-45C7-BC91-2E906966E3A5}">
      <dsp:nvSpPr>
        <dsp:cNvPr id="0" name=""/>
        <dsp:cNvSpPr/>
      </dsp:nvSpPr>
      <dsp:spPr>
        <a:xfrm>
          <a:off x="3872655" y="3358604"/>
          <a:ext cx="1870317" cy="223907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US" sz="2600" kern="1200" dirty="0"/>
            <a:t>Local</a:t>
          </a:r>
        </a:p>
      </dsp:txBody>
      <dsp:txXfrm>
        <a:off x="4146557" y="3918372"/>
        <a:ext cx="1322514" cy="111953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0CC69C6-EE0B-4D8B-9C71-C36EFED094F2}" type="datetimeFigureOut">
              <a:rPr lang="en-US"/>
              <a:t>3/25/2023</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60DD202-58A1-4ABD-B068-DFFCA0C44EAC}" type="slidenum">
              <a:rPr/>
              <a:t>‹#›</a:t>
            </a:fld>
            <a:endParaRPr/>
          </a:p>
        </p:txBody>
      </p:sp>
    </p:spTree>
    <p:extLst>
      <p:ext uri="{BB962C8B-B14F-4D97-AF65-F5344CB8AC3E}">
        <p14:creationId xmlns:p14="http://schemas.microsoft.com/office/powerpoint/2010/main" val="40642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3ABD2D7A-D230-4F91-BD59-0A39C2703BA8}" type="datetimeFigureOut">
              <a:rPr lang="en-US"/>
              <a:t>3/25/2023</a:t>
            </a:fld>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5</a:t>
            </a:fld>
            <a:endParaRPr lang="en-US"/>
          </a:p>
        </p:txBody>
      </p:sp>
    </p:spTree>
    <p:extLst>
      <p:ext uri="{BB962C8B-B14F-4D97-AF65-F5344CB8AC3E}">
        <p14:creationId xmlns:p14="http://schemas.microsoft.com/office/powerpoint/2010/main" val="263621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6</a:t>
            </a:fld>
            <a:endParaRPr lang="en-US"/>
          </a:p>
        </p:txBody>
      </p:sp>
    </p:spTree>
    <p:extLst>
      <p:ext uri="{BB962C8B-B14F-4D97-AF65-F5344CB8AC3E}">
        <p14:creationId xmlns:p14="http://schemas.microsoft.com/office/powerpoint/2010/main" val="3187970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F5A5-6463-2BF5-80BE-469DCEE8B2A1}"/>
              </a:ext>
            </a:extLst>
          </p:cNvPr>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a:extLst>
              <a:ext uri="{FF2B5EF4-FFF2-40B4-BE49-F238E27FC236}">
                <a16:creationId xmlns:a16="http://schemas.microsoft.com/office/drawing/2014/main" id="{E01708B1-8E98-8432-3F23-C11B22B660A9}"/>
              </a:ext>
            </a:extLst>
          </p:cNvPr>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90D64D-E7F7-9213-21BF-0D85D17835A6}"/>
              </a:ext>
            </a:extLst>
          </p:cNvPr>
          <p:cNvSpPr>
            <a:spLocks noGrp="1"/>
          </p:cNvSpPr>
          <p:nvPr>
            <p:ph type="dt" sz="half" idx="10"/>
          </p:nvPr>
        </p:nvSpPr>
        <p:spPr/>
        <p:txBody>
          <a:bodyPr/>
          <a:lstStyle/>
          <a:p>
            <a:fld id="{02F6C40D-D245-450D-83A9-C70C9CF0FFA5}" type="datetimeFigureOut">
              <a:rPr lang="en-US" smtClean="0"/>
              <a:t>3/25/2023</a:t>
            </a:fld>
            <a:endParaRPr lang="en-US"/>
          </a:p>
        </p:txBody>
      </p:sp>
      <p:sp>
        <p:nvSpPr>
          <p:cNvPr id="5" name="Footer Placeholder 4">
            <a:extLst>
              <a:ext uri="{FF2B5EF4-FFF2-40B4-BE49-F238E27FC236}">
                <a16:creationId xmlns:a16="http://schemas.microsoft.com/office/drawing/2014/main" id="{FBEC4A96-FF44-F2B9-36A9-46CF72A9C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7B406-5118-F206-E4D7-F37A2D5F6F44}"/>
              </a:ext>
            </a:extLst>
          </p:cNvPr>
          <p:cNvSpPr>
            <a:spLocks noGrp="1"/>
          </p:cNvSpPr>
          <p:nvPr>
            <p:ph type="sldNum" sz="quarter" idx="12"/>
          </p:nvPr>
        </p:nvSpPr>
        <p:spPr/>
        <p:txBody>
          <a:bodyPr/>
          <a:lstStyle/>
          <a:p>
            <a:fld id="{E607B46E-3928-4F63-83A9-2EBFC70EAFB4}" type="slidenum">
              <a:rPr lang="en-US" smtClean="0"/>
              <a:t>‹#›</a:t>
            </a:fld>
            <a:endParaRPr lang="en-US"/>
          </a:p>
        </p:txBody>
      </p:sp>
    </p:spTree>
    <p:extLst>
      <p:ext uri="{BB962C8B-B14F-4D97-AF65-F5344CB8AC3E}">
        <p14:creationId xmlns:p14="http://schemas.microsoft.com/office/powerpoint/2010/main" val="38186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3848-BA29-CE57-F200-D679D82D02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2E04E0-789A-E287-E4C8-7C04EA2F2F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46EC8-7BB7-BA56-9308-510D767098BC}"/>
              </a:ext>
            </a:extLst>
          </p:cNvPr>
          <p:cNvSpPr>
            <a:spLocks noGrp="1"/>
          </p:cNvSpPr>
          <p:nvPr>
            <p:ph type="dt" sz="half" idx="10"/>
          </p:nvPr>
        </p:nvSpPr>
        <p:spPr/>
        <p:txBody>
          <a:bodyPr/>
          <a:lstStyle/>
          <a:p>
            <a:fld id="{3A713B6B-E340-4FC0-A085-B71A4639D1AA}" type="datetime1">
              <a:rPr lang="en-US" smtClean="0"/>
              <a:t>3/25/2023</a:t>
            </a:fld>
            <a:endParaRPr lang="en-US"/>
          </a:p>
        </p:txBody>
      </p:sp>
      <p:sp>
        <p:nvSpPr>
          <p:cNvPr id="5" name="Footer Placeholder 4">
            <a:extLst>
              <a:ext uri="{FF2B5EF4-FFF2-40B4-BE49-F238E27FC236}">
                <a16:creationId xmlns:a16="http://schemas.microsoft.com/office/drawing/2014/main" id="{A1A4D74B-D119-53DD-DAC7-23D09900CF4F}"/>
              </a:ext>
            </a:extLst>
          </p:cNvPr>
          <p:cNvSpPr>
            <a:spLocks noGrp="1"/>
          </p:cNvSpPr>
          <p:nvPr>
            <p:ph type="ftr" sz="quarter" idx="11"/>
          </p:nvPr>
        </p:nvSpPr>
        <p:spPr/>
        <p:txBody>
          <a:bodyPr/>
          <a:lstStyle/>
          <a:p>
            <a:r>
              <a:rPr lang="en-US"/>
              <a:t>Add a footer</a:t>
            </a:r>
          </a:p>
        </p:txBody>
      </p:sp>
      <p:sp>
        <p:nvSpPr>
          <p:cNvPr id="6" name="Slide Number Placeholder 5">
            <a:extLst>
              <a:ext uri="{FF2B5EF4-FFF2-40B4-BE49-F238E27FC236}">
                <a16:creationId xmlns:a16="http://schemas.microsoft.com/office/drawing/2014/main" id="{8BEE3223-60DA-6851-2762-BF801573D73E}"/>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3735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CE4776-6A12-9577-4F18-84B00EAFD6DE}"/>
              </a:ext>
            </a:extLst>
          </p:cNvPr>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BFA4B2-F32E-206F-8DBE-2B31BB95CFFC}"/>
              </a:ext>
            </a:extLst>
          </p:cNvPr>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2D0-6632-6747-8AE4-3B7A3B1DD907}"/>
              </a:ext>
            </a:extLst>
          </p:cNvPr>
          <p:cNvSpPr>
            <a:spLocks noGrp="1"/>
          </p:cNvSpPr>
          <p:nvPr>
            <p:ph type="dt" sz="half" idx="10"/>
          </p:nvPr>
        </p:nvSpPr>
        <p:spPr/>
        <p:txBody>
          <a:bodyPr/>
          <a:lstStyle/>
          <a:p>
            <a:fld id="{FDCB42DF-42F7-4DF8-92F8-78154BDE12B4}" type="datetime1">
              <a:rPr lang="en-US" smtClean="0"/>
              <a:t>3/25/2023</a:t>
            </a:fld>
            <a:endParaRPr lang="en-US"/>
          </a:p>
        </p:txBody>
      </p:sp>
      <p:sp>
        <p:nvSpPr>
          <p:cNvPr id="5" name="Footer Placeholder 4">
            <a:extLst>
              <a:ext uri="{FF2B5EF4-FFF2-40B4-BE49-F238E27FC236}">
                <a16:creationId xmlns:a16="http://schemas.microsoft.com/office/drawing/2014/main" id="{679BA575-7675-79D1-9E54-FD30DE9B22E6}"/>
              </a:ext>
            </a:extLst>
          </p:cNvPr>
          <p:cNvSpPr>
            <a:spLocks noGrp="1"/>
          </p:cNvSpPr>
          <p:nvPr>
            <p:ph type="ftr" sz="quarter" idx="11"/>
          </p:nvPr>
        </p:nvSpPr>
        <p:spPr/>
        <p:txBody>
          <a:bodyPr/>
          <a:lstStyle/>
          <a:p>
            <a:r>
              <a:rPr lang="en-US"/>
              <a:t>Add a footer</a:t>
            </a:r>
          </a:p>
        </p:txBody>
      </p:sp>
      <p:sp>
        <p:nvSpPr>
          <p:cNvPr id="6" name="Slide Number Placeholder 5">
            <a:extLst>
              <a:ext uri="{FF2B5EF4-FFF2-40B4-BE49-F238E27FC236}">
                <a16:creationId xmlns:a16="http://schemas.microsoft.com/office/drawing/2014/main" id="{901BBF38-A591-B752-8778-2C37F4C0C390}"/>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46262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B886-3A4B-DA7D-FA71-ADECBC17BF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80FE4E-8B46-2A27-E6F9-21A2980D40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016375-09A4-380F-53AB-8F55F70E99A6}"/>
              </a:ext>
            </a:extLst>
          </p:cNvPr>
          <p:cNvSpPr>
            <a:spLocks noGrp="1"/>
          </p:cNvSpPr>
          <p:nvPr>
            <p:ph type="dt" sz="half" idx="10"/>
          </p:nvPr>
        </p:nvSpPr>
        <p:spPr/>
        <p:txBody>
          <a:bodyPr/>
          <a:lstStyle/>
          <a:p>
            <a:fld id="{A43FAFC5-F11C-4205-99FD-FC66DAA2AE2D}" type="datetime1">
              <a:rPr lang="en-US" smtClean="0"/>
              <a:t>3/25/2023</a:t>
            </a:fld>
            <a:endParaRPr lang="en-US"/>
          </a:p>
        </p:txBody>
      </p:sp>
      <p:sp>
        <p:nvSpPr>
          <p:cNvPr id="5" name="Footer Placeholder 4">
            <a:extLst>
              <a:ext uri="{FF2B5EF4-FFF2-40B4-BE49-F238E27FC236}">
                <a16:creationId xmlns:a16="http://schemas.microsoft.com/office/drawing/2014/main" id="{88F37B7B-3F81-AEE6-04D2-477B8905B540}"/>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5D85C29F-C276-2C94-E30C-5FED98C67567}"/>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815077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6099-6D0D-6EE7-74A3-FC569E73791B}"/>
              </a:ext>
            </a:extLst>
          </p:cNvPr>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a:extLst>
              <a:ext uri="{FF2B5EF4-FFF2-40B4-BE49-F238E27FC236}">
                <a16:creationId xmlns:a16="http://schemas.microsoft.com/office/drawing/2014/main" id="{02A5423C-594D-A922-2116-8917668F4BC3}"/>
              </a:ext>
            </a:extLst>
          </p:cNvPr>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99552A-7D71-6461-AD71-81703A76C3C7}"/>
              </a:ext>
            </a:extLst>
          </p:cNvPr>
          <p:cNvSpPr>
            <a:spLocks noGrp="1"/>
          </p:cNvSpPr>
          <p:nvPr>
            <p:ph type="dt" sz="half" idx="10"/>
          </p:nvPr>
        </p:nvSpPr>
        <p:spPr/>
        <p:txBody>
          <a:bodyPr/>
          <a:lstStyle/>
          <a:p>
            <a:fld id="{A43FAFC5-F11C-4205-99FD-FC66DAA2AE2D}" type="datetime1">
              <a:rPr lang="en-US" smtClean="0"/>
              <a:t>3/25/2023</a:t>
            </a:fld>
            <a:endParaRPr lang="en-US"/>
          </a:p>
        </p:txBody>
      </p:sp>
      <p:sp>
        <p:nvSpPr>
          <p:cNvPr id="5" name="Footer Placeholder 4">
            <a:extLst>
              <a:ext uri="{FF2B5EF4-FFF2-40B4-BE49-F238E27FC236}">
                <a16:creationId xmlns:a16="http://schemas.microsoft.com/office/drawing/2014/main" id="{455AAA19-5628-6FEF-33CB-E135255B75FC}"/>
              </a:ext>
            </a:extLst>
          </p:cNvPr>
          <p:cNvSpPr>
            <a:spLocks noGrp="1"/>
          </p:cNvSpPr>
          <p:nvPr>
            <p:ph type="ftr" sz="quarter" idx="11"/>
          </p:nvPr>
        </p:nvSpPr>
        <p:spPr/>
        <p:txBody>
          <a:bodyPr/>
          <a:lstStyle/>
          <a:p>
            <a:r>
              <a:rPr lang="en-US"/>
              <a:t>Add a footer</a:t>
            </a:r>
          </a:p>
        </p:txBody>
      </p:sp>
      <p:sp>
        <p:nvSpPr>
          <p:cNvPr id="6" name="Slide Number Placeholder 5">
            <a:extLst>
              <a:ext uri="{FF2B5EF4-FFF2-40B4-BE49-F238E27FC236}">
                <a16:creationId xmlns:a16="http://schemas.microsoft.com/office/drawing/2014/main" id="{5005E9C0-47A8-EFAF-2723-9ED468088881}"/>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87783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0AD2-4DBA-3130-EF2F-FC9E218248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ABA41E-70F6-FB4E-B14E-24B2DD379073}"/>
              </a:ext>
            </a:extLst>
          </p:cNvPr>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0A7D22-F167-84C3-3857-850E147792B8}"/>
              </a:ext>
            </a:extLst>
          </p:cNvPr>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2B9E86-BE2A-8758-F6AC-98A4F0EEAE84}"/>
              </a:ext>
            </a:extLst>
          </p:cNvPr>
          <p:cNvSpPr>
            <a:spLocks noGrp="1"/>
          </p:cNvSpPr>
          <p:nvPr>
            <p:ph type="dt" sz="half" idx="10"/>
          </p:nvPr>
        </p:nvSpPr>
        <p:spPr/>
        <p:txBody>
          <a:bodyPr/>
          <a:lstStyle/>
          <a:p>
            <a:fld id="{EFD82905-3DC5-49B9-B8B8-9D80D3609DB5}" type="datetime1">
              <a:rPr lang="en-US" smtClean="0"/>
              <a:t>3/25/2023</a:t>
            </a:fld>
            <a:endParaRPr lang="en-US"/>
          </a:p>
        </p:txBody>
      </p:sp>
      <p:sp>
        <p:nvSpPr>
          <p:cNvPr id="6" name="Footer Placeholder 5">
            <a:extLst>
              <a:ext uri="{FF2B5EF4-FFF2-40B4-BE49-F238E27FC236}">
                <a16:creationId xmlns:a16="http://schemas.microsoft.com/office/drawing/2014/main" id="{3B98A8C2-790E-3C0F-A20B-FD8F08C7FA1E}"/>
              </a:ext>
            </a:extLst>
          </p:cNvPr>
          <p:cNvSpPr>
            <a:spLocks noGrp="1"/>
          </p:cNvSpPr>
          <p:nvPr>
            <p:ph type="ftr" sz="quarter" idx="11"/>
          </p:nvPr>
        </p:nvSpPr>
        <p:spPr/>
        <p:txBody>
          <a:bodyPr/>
          <a:lstStyle/>
          <a:p>
            <a:r>
              <a:rPr lang="en-US"/>
              <a:t>Add a footer</a:t>
            </a:r>
          </a:p>
        </p:txBody>
      </p:sp>
      <p:sp>
        <p:nvSpPr>
          <p:cNvPr id="7" name="Slide Number Placeholder 6">
            <a:extLst>
              <a:ext uri="{FF2B5EF4-FFF2-40B4-BE49-F238E27FC236}">
                <a16:creationId xmlns:a16="http://schemas.microsoft.com/office/drawing/2014/main" id="{95833176-144B-C956-7E23-331208AA65CE}"/>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8625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0185-EB08-47A9-ACB9-7B209AC6D2E0}"/>
              </a:ext>
            </a:extLst>
          </p:cNvPr>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ED8EBE-86A6-E3E4-06D1-F29A1F6BEB67}"/>
              </a:ext>
            </a:extLst>
          </p:cNvPr>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790675-ED28-747E-37A8-DF10DDAF53B8}"/>
              </a:ext>
            </a:extLst>
          </p:cNvPr>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B296C9-7719-2FE1-FE21-AE1B280B72F8}"/>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B5AB84-7643-766C-AFA2-211573B373FD}"/>
              </a:ext>
            </a:extLst>
          </p:cNvPr>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E33ED5-F6D3-1725-71D8-16764430CB85}"/>
              </a:ext>
            </a:extLst>
          </p:cNvPr>
          <p:cNvSpPr>
            <a:spLocks noGrp="1"/>
          </p:cNvSpPr>
          <p:nvPr>
            <p:ph type="dt" sz="half" idx="10"/>
          </p:nvPr>
        </p:nvSpPr>
        <p:spPr/>
        <p:txBody>
          <a:bodyPr/>
          <a:lstStyle/>
          <a:p>
            <a:fld id="{59825298-A6F6-4AF2-832C-941EFA52AF9B}" type="datetime1">
              <a:rPr lang="en-US" smtClean="0"/>
              <a:t>3/25/2023</a:t>
            </a:fld>
            <a:endParaRPr lang="en-US"/>
          </a:p>
        </p:txBody>
      </p:sp>
      <p:sp>
        <p:nvSpPr>
          <p:cNvPr id="8" name="Footer Placeholder 7">
            <a:extLst>
              <a:ext uri="{FF2B5EF4-FFF2-40B4-BE49-F238E27FC236}">
                <a16:creationId xmlns:a16="http://schemas.microsoft.com/office/drawing/2014/main" id="{E3746A1E-D452-05D4-8893-97806515042C}"/>
              </a:ext>
            </a:extLst>
          </p:cNvPr>
          <p:cNvSpPr>
            <a:spLocks noGrp="1"/>
          </p:cNvSpPr>
          <p:nvPr>
            <p:ph type="ftr" sz="quarter" idx="11"/>
          </p:nvPr>
        </p:nvSpPr>
        <p:spPr/>
        <p:txBody>
          <a:bodyPr/>
          <a:lstStyle/>
          <a:p>
            <a:r>
              <a:rPr lang="en-US"/>
              <a:t>Add a footer</a:t>
            </a:r>
          </a:p>
        </p:txBody>
      </p:sp>
      <p:sp>
        <p:nvSpPr>
          <p:cNvPr id="9" name="Slide Number Placeholder 8">
            <a:extLst>
              <a:ext uri="{FF2B5EF4-FFF2-40B4-BE49-F238E27FC236}">
                <a16:creationId xmlns:a16="http://schemas.microsoft.com/office/drawing/2014/main" id="{9C6E5A72-B6AB-E2C1-F93D-63A1DE074ACC}"/>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14018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9426E-F2CC-2C53-A8DC-02E33F50F5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3E1E12-A18A-A17C-7DA8-4CFE4C2514C3}"/>
              </a:ext>
            </a:extLst>
          </p:cNvPr>
          <p:cNvSpPr>
            <a:spLocks noGrp="1"/>
          </p:cNvSpPr>
          <p:nvPr>
            <p:ph type="dt" sz="half" idx="10"/>
          </p:nvPr>
        </p:nvSpPr>
        <p:spPr/>
        <p:txBody>
          <a:bodyPr/>
          <a:lstStyle/>
          <a:p>
            <a:fld id="{91EE3D8C-3438-4368-AD19-D5CB0C52B1DD}" type="datetime1">
              <a:rPr lang="en-US" smtClean="0"/>
              <a:t>3/25/2023</a:t>
            </a:fld>
            <a:endParaRPr lang="en-US"/>
          </a:p>
        </p:txBody>
      </p:sp>
      <p:sp>
        <p:nvSpPr>
          <p:cNvPr id="4" name="Footer Placeholder 3">
            <a:extLst>
              <a:ext uri="{FF2B5EF4-FFF2-40B4-BE49-F238E27FC236}">
                <a16:creationId xmlns:a16="http://schemas.microsoft.com/office/drawing/2014/main" id="{9A3B2DF6-ACE0-A795-2392-BD4B53A86B27}"/>
              </a:ext>
            </a:extLst>
          </p:cNvPr>
          <p:cNvSpPr>
            <a:spLocks noGrp="1"/>
          </p:cNvSpPr>
          <p:nvPr>
            <p:ph type="ftr" sz="quarter" idx="11"/>
          </p:nvPr>
        </p:nvSpPr>
        <p:spPr/>
        <p:txBody>
          <a:bodyPr/>
          <a:lstStyle/>
          <a:p>
            <a:r>
              <a:rPr lang="en-US"/>
              <a:t>Add a footer</a:t>
            </a:r>
          </a:p>
        </p:txBody>
      </p:sp>
      <p:sp>
        <p:nvSpPr>
          <p:cNvPr id="5" name="Slide Number Placeholder 4">
            <a:extLst>
              <a:ext uri="{FF2B5EF4-FFF2-40B4-BE49-F238E27FC236}">
                <a16:creationId xmlns:a16="http://schemas.microsoft.com/office/drawing/2014/main" id="{591D6592-56BA-BD55-1CA5-F834DD5E3619}"/>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566700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0FE5A-8BA2-3550-2093-1443253B3CBD}"/>
              </a:ext>
            </a:extLst>
          </p:cNvPr>
          <p:cNvSpPr>
            <a:spLocks noGrp="1"/>
          </p:cNvSpPr>
          <p:nvPr>
            <p:ph type="dt" sz="half" idx="10"/>
          </p:nvPr>
        </p:nvSpPr>
        <p:spPr/>
        <p:txBody>
          <a:bodyPr/>
          <a:lstStyle/>
          <a:p>
            <a:fld id="{5A41D785-D6D8-40F1-B2DD-0E2019A27A22}" type="datetime1">
              <a:rPr lang="en-US" smtClean="0"/>
              <a:t>3/25/2023</a:t>
            </a:fld>
            <a:endParaRPr lang="en-US"/>
          </a:p>
        </p:txBody>
      </p:sp>
      <p:sp>
        <p:nvSpPr>
          <p:cNvPr id="3" name="Footer Placeholder 2">
            <a:extLst>
              <a:ext uri="{FF2B5EF4-FFF2-40B4-BE49-F238E27FC236}">
                <a16:creationId xmlns:a16="http://schemas.microsoft.com/office/drawing/2014/main" id="{69F064A0-5242-2403-5E0A-130285B23A01}"/>
              </a:ext>
            </a:extLst>
          </p:cNvPr>
          <p:cNvSpPr>
            <a:spLocks noGrp="1"/>
          </p:cNvSpPr>
          <p:nvPr>
            <p:ph type="ftr" sz="quarter" idx="11"/>
          </p:nvPr>
        </p:nvSpPr>
        <p:spPr/>
        <p:txBody>
          <a:bodyPr/>
          <a:lstStyle/>
          <a:p>
            <a:r>
              <a:rPr lang="en-US"/>
              <a:t>Add a footer</a:t>
            </a:r>
          </a:p>
        </p:txBody>
      </p:sp>
      <p:sp>
        <p:nvSpPr>
          <p:cNvPr id="4" name="Slide Number Placeholder 3">
            <a:extLst>
              <a:ext uri="{FF2B5EF4-FFF2-40B4-BE49-F238E27FC236}">
                <a16:creationId xmlns:a16="http://schemas.microsoft.com/office/drawing/2014/main" id="{14E4129C-C290-7131-8359-1B118327D1DF}"/>
              </a:ext>
            </a:extLst>
          </p:cNvPr>
          <p:cNvSpPr>
            <a:spLocks noGrp="1"/>
          </p:cNvSpPr>
          <p:nvPr>
            <p:ph type="sldNum" sz="quarter" idx="12"/>
          </p:nvPr>
        </p:nvSpPr>
        <p:spPr/>
        <p:txBody>
          <a:bodyPr/>
          <a:lstStyle/>
          <a:p>
            <a:fld id="{2A013F82-EE5E-44EE-A61D-E31C6657F26F}" type="slidenum">
              <a:rPr lang="en-US" smtClean="0"/>
              <a:t>‹#›</a:t>
            </a:fld>
            <a:endParaRPr lang="en-US"/>
          </a:p>
        </p:txBody>
      </p:sp>
      <p:pic>
        <p:nvPicPr>
          <p:cNvPr id="5" name="Picture 4" descr="Large ocean wave (semitransparent)" title="Ocean Wave">
            <a:extLst>
              <a:ext uri="{FF2B5EF4-FFF2-40B4-BE49-F238E27FC236}">
                <a16:creationId xmlns:a16="http://schemas.microsoft.com/office/drawing/2014/main" id="{1915A542-9DE4-6776-FA78-0A8E60FFCB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spTree>
    <p:extLst>
      <p:ext uri="{BB962C8B-B14F-4D97-AF65-F5344CB8AC3E}">
        <p14:creationId xmlns:p14="http://schemas.microsoft.com/office/powerpoint/2010/main" val="2400752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B7EB-3B95-0B26-B74B-21F4729C7533}"/>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a:extLst>
              <a:ext uri="{FF2B5EF4-FFF2-40B4-BE49-F238E27FC236}">
                <a16:creationId xmlns:a16="http://schemas.microsoft.com/office/drawing/2014/main" id="{B33DF2D6-77FB-BC16-8E48-83ED6F0D0D91}"/>
              </a:ext>
            </a:extLst>
          </p:cNvPr>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4A3FA4-33F2-9B95-66E0-9B2C9F65BEFE}"/>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8DF6CB-C42B-8ECD-93B5-7B134F9EC4EA}"/>
              </a:ext>
            </a:extLst>
          </p:cNvPr>
          <p:cNvSpPr>
            <a:spLocks noGrp="1"/>
          </p:cNvSpPr>
          <p:nvPr>
            <p:ph type="dt" sz="half" idx="10"/>
          </p:nvPr>
        </p:nvSpPr>
        <p:spPr/>
        <p:txBody>
          <a:bodyPr/>
          <a:lstStyle/>
          <a:p>
            <a:fld id="{C05A9A06-02F9-41CB-8208-185A65D60B96}" type="datetime1">
              <a:rPr lang="en-US" smtClean="0"/>
              <a:t>3/25/2023</a:t>
            </a:fld>
            <a:endParaRPr lang="en-US"/>
          </a:p>
        </p:txBody>
      </p:sp>
      <p:sp>
        <p:nvSpPr>
          <p:cNvPr id="6" name="Footer Placeholder 5">
            <a:extLst>
              <a:ext uri="{FF2B5EF4-FFF2-40B4-BE49-F238E27FC236}">
                <a16:creationId xmlns:a16="http://schemas.microsoft.com/office/drawing/2014/main" id="{E1598A7F-8E6C-2865-9874-21E453916ABE}"/>
              </a:ext>
            </a:extLst>
          </p:cNvPr>
          <p:cNvSpPr>
            <a:spLocks noGrp="1"/>
          </p:cNvSpPr>
          <p:nvPr>
            <p:ph type="ftr" sz="quarter" idx="11"/>
          </p:nvPr>
        </p:nvSpPr>
        <p:spPr/>
        <p:txBody>
          <a:bodyPr/>
          <a:lstStyle/>
          <a:p>
            <a:r>
              <a:rPr lang="en-US"/>
              <a:t>Add a footer</a:t>
            </a:r>
          </a:p>
        </p:txBody>
      </p:sp>
      <p:sp>
        <p:nvSpPr>
          <p:cNvPr id="7" name="Slide Number Placeholder 6">
            <a:extLst>
              <a:ext uri="{FF2B5EF4-FFF2-40B4-BE49-F238E27FC236}">
                <a16:creationId xmlns:a16="http://schemas.microsoft.com/office/drawing/2014/main" id="{3AC29F92-6F92-C1D6-B07B-EBC11F4F3C5C}"/>
              </a:ext>
            </a:extLst>
          </p:cNvPr>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894215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6A4D-719E-631E-9E4A-D6E91F2E4592}"/>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a:extLst>
              <a:ext uri="{FF2B5EF4-FFF2-40B4-BE49-F238E27FC236}">
                <a16:creationId xmlns:a16="http://schemas.microsoft.com/office/drawing/2014/main" id="{4A111AFD-F1D9-ADFB-2370-D9203091B197}"/>
              </a:ext>
            </a:extLst>
          </p:cNvPr>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a:extLst>
              <a:ext uri="{FF2B5EF4-FFF2-40B4-BE49-F238E27FC236}">
                <a16:creationId xmlns:a16="http://schemas.microsoft.com/office/drawing/2014/main" id="{3E95B9A3-FE54-C7BF-EF2B-AFD37EB74B00}"/>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894584-2952-3E09-B44C-C12FC08E1AE5}"/>
              </a:ext>
            </a:extLst>
          </p:cNvPr>
          <p:cNvSpPr>
            <a:spLocks noGrp="1"/>
          </p:cNvSpPr>
          <p:nvPr>
            <p:ph type="dt" sz="half" idx="10"/>
          </p:nvPr>
        </p:nvSpPr>
        <p:spPr/>
        <p:txBody>
          <a:bodyPr/>
          <a:lstStyle/>
          <a:p>
            <a:fld id="{3E2E051B-B340-4A72-AC7D-8FDFBF03EE12}" type="datetime1">
              <a:rPr lang="en-US" smtClean="0"/>
              <a:t>3/25/2023</a:t>
            </a:fld>
            <a:endParaRPr lang="en-US"/>
          </a:p>
        </p:txBody>
      </p:sp>
      <p:sp>
        <p:nvSpPr>
          <p:cNvPr id="6" name="Footer Placeholder 5">
            <a:extLst>
              <a:ext uri="{FF2B5EF4-FFF2-40B4-BE49-F238E27FC236}">
                <a16:creationId xmlns:a16="http://schemas.microsoft.com/office/drawing/2014/main" id="{C69781CD-BBFA-2428-7E6B-7E3F2270B656}"/>
              </a:ext>
            </a:extLst>
          </p:cNvPr>
          <p:cNvSpPr>
            <a:spLocks noGrp="1"/>
          </p:cNvSpPr>
          <p:nvPr>
            <p:ph type="ftr" sz="quarter" idx="11"/>
          </p:nvPr>
        </p:nvSpPr>
        <p:spPr/>
        <p:txBody>
          <a:bodyPr/>
          <a:lstStyle/>
          <a:p>
            <a:r>
              <a:rPr lang="en-US"/>
              <a:t>Add a footer</a:t>
            </a:r>
          </a:p>
        </p:txBody>
      </p:sp>
      <p:sp>
        <p:nvSpPr>
          <p:cNvPr id="7" name="Slide Number Placeholder 6">
            <a:extLst>
              <a:ext uri="{FF2B5EF4-FFF2-40B4-BE49-F238E27FC236}">
                <a16:creationId xmlns:a16="http://schemas.microsoft.com/office/drawing/2014/main" id="{69230033-7F05-F6F5-8B4C-8E79A7DDE168}"/>
              </a:ext>
            </a:extLst>
          </p:cNvPr>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121682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53C40-DC03-A34A-0B49-41B0FA8665A2}"/>
              </a:ext>
            </a:extLst>
          </p:cNvPr>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29EFF-2161-5796-CBC3-15F5EA7F84B7}"/>
              </a:ext>
            </a:extLst>
          </p:cNvPr>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43F1C-A529-591A-B225-940678DF097B}"/>
              </a:ext>
            </a:extLst>
          </p:cNvPr>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5D658-8C58-46F3-AA54-0ED74F8B4CDC}" type="datetime1">
              <a:rPr lang="en-US" smtClean="0"/>
              <a:pPr/>
              <a:t>3/25/2023</a:t>
            </a:fld>
            <a:endParaRPr lang="en-US" dirty="0"/>
          </a:p>
        </p:txBody>
      </p:sp>
      <p:sp>
        <p:nvSpPr>
          <p:cNvPr id="5" name="Footer Placeholder 4">
            <a:extLst>
              <a:ext uri="{FF2B5EF4-FFF2-40B4-BE49-F238E27FC236}">
                <a16:creationId xmlns:a16="http://schemas.microsoft.com/office/drawing/2014/main" id="{C695EBBE-042D-A136-30F4-AE01D0EFABEE}"/>
              </a:ext>
            </a:extLst>
          </p:cNvPr>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a:extLst>
              <a:ext uri="{FF2B5EF4-FFF2-40B4-BE49-F238E27FC236}">
                <a16:creationId xmlns:a16="http://schemas.microsoft.com/office/drawing/2014/main" id="{D0FE011A-4176-800A-ACA1-FCB286AAF285}"/>
              </a:ext>
            </a:extLst>
          </p:cNvPr>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978125875"/>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hyperlink" Target="https://www.lcv.org/" TargetMode="External"/><Relationship Id="rId3" Type="http://schemas.openxmlformats.org/officeDocument/2006/relationships/hyperlink" Target="https://earthjustice.org/" TargetMode="External"/><Relationship Id="rId7" Type="http://schemas.openxmlformats.org/officeDocument/2006/relationships/hyperlink" Target="http://www.southernenvironment.org/" TargetMode="External"/><Relationship Id="rId2" Type="http://schemas.openxmlformats.org/officeDocument/2006/relationships/hyperlink" Target="http://www.edf.org/" TargetMode="External"/><Relationship Id="rId1" Type="http://schemas.openxmlformats.org/officeDocument/2006/relationships/slideLayout" Target="../slideLayouts/slideLayout1.xml"/><Relationship Id="rId6" Type="http://schemas.openxmlformats.org/officeDocument/2006/relationships/hyperlink" Target="https://www.nrdc.org/" TargetMode="External"/><Relationship Id="rId5" Type="http://schemas.openxmlformats.org/officeDocument/2006/relationships/hyperlink" Target="https://citizensclimatelobby.org/" TargetMode="External"/><Relationship Id="rId4" Type="http://schemas.openxmlformats.org/officeDocument/2006/relationships/hyperlink" Target="https://www.sierraclub.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BA4D-9531-DE41-27B0-ECB9A312891C}"/>
              </a:ext>
            </a:extLst>
          </p:cNvPr>
          <p:cNvSpPr>
            <a:spLocks noGrp="1"/>
          </p:cNvSpPr>
          <p:nvPr>
            <p:ph type="title"/>
          </p:nvPr>
        </p:nvSpPr>
        <p:spPr>
          <a:xfrm>
            <a:off x="73025" y="76200"/>
            <a:ext cx="12115800" cy="7162800"/>
          </a:xfrm>
        </p:spPr>
        <p:txBody>
          <a:bodyPr>
            <a:noAutofit/>
          </a:bodyPr>
          <a:lstStyle/>
          <a:p>
            <a:pPr>
              <a:lnSpc>
                <a:spcPct val="170000"/>
              </a:lnSpc>
            </a:pPr>
            <a:r>
              <a:rPr lang="en-US" sz="2400" b="1" i="1" u="sng" cap="none" dirty="0">
                <a:effectLst/>
                <a:latin typeface="Calibri" panose="020F0502020204030204" pitchFamily="34" charset="0"/>
                <a:ea typeface="Calibri" panose="020F0502020204030204" pitchFamily="34" charset="0"/>
                <a:cs typeface="Times New Roman" panose="02020603050405020304" pitchFamily="18" charset="0"/>
              </a:rPr>
              <a:t>David </a:t>
            </a:r>
            <a:r>
              <a:rPr lang="en-US" sz="2400" b="1" i="1" u="sng" cap="none" dirty="0">
                <a:latin typeface="Calibri" panose="020F0502020204030204" pitchFamily="34" charset="0"/>
                <a:ea typeface="Calibri" panose="020F0502020204030204" pitchFamily="34" charset="0"/>
                <a:cs typeface="Times New Roman" panose="02020603050405020304" pitchFamily="18" charset="0"/>
              </a:rPr>
              <a:t>W</a:t>
            </a:r>
            <a:r>
              <a:rPr lang="en-US" sz="2400" b="1" i="1" u="sng" cap="none" dirty="0">
                <a:effectLst/>
                <a:latin typeface="Calibri" panose="020F0502020204030204" pitchFamily="34" charset="0"/>
                <a:ea typeface="Calibri" panose="020F0502020204030204" pitchFamily="34" charset="0"/>
                <a:cs typeface="Times New Roman" panose="02020603050405020304" pitchFamily="18" charset="0"/>
              </a:rPr>
              <a:t>allace-Wells</a:t>
            </a:r>
            <a:r>
              <a:rPr lang="en-US" sz="2400" b="1" u="sng" cap="none" dirty="0">
                <a:effectLst/>
                <a:latin typeface="Calibri" panose="020F0502020204030204" pitchFamily="34" charset="0"/>
                <a:ea typeface="Calibri" panose="020F0502020204030204" pitchFamily="34" charset="0"/>
                <a:cs typeface="Times New Roman" panose="02020603050405020304" pitchFamily="18" charset="0"/>
              </a:rPr>
              <a:t>: </a:t>
            </a:r>
            <a:r>
              <a:rPr lang="en-US" sz="2400" cap="none" dirty="0">
                <a:effectLst/>
                <a:latin typeface="Calibri" panose="020F0502020204030204" pitchFamily="34" charset="0"/>
                <a:ea typeface="Calibri" panose="020F0502020204030204" pitchFamily="34" charset="0"/>
                <a:cs typeface="Times New Roman" panose="02020603050405020304" pitchFamily="18" charset="0"/>
              </a:rPr>
              <a:t>my basic feeling is that the changes that we need are all systemic. And so the things that individuals can do to make that change are primarily through the political realm, not through their individual behavior. If we want to really halt this problem and get a handle on it, it means large, large-scale changes that are beyond the capacity of individuals to enact on their own.</a:t>
            </a:r>
            <a:br>
              <a:rPr lang="en-US" sz="2400" cap="none" dirty="0">
                <a:effectLst/>
                <a:latin typeface="Calibri" panose="020F0502020204030204" pitchFamily="34" charset="0"/>
                <a:ea typeface="Calibri" panose="020F0502020204030204" pitchFamily="34" charset="0"/>
                <a:cs typeface="Times New Roman" panose="02020603050405020304" pitchFamily="18" charset="0"/>
              </a:rPr>
            </a:br>
            <a:r>
              <a:rPr lang="en-US" sz="2400" b="1" i="1" u="sng" cap="none" dirty="0">
                <a:effectLst/>
                <a:latin typeface="Calibri" panose="020F0502020204030204" pitchFamily="34" charset="0"/>
                <a:ea typeface="Calibri" panose="020F0502020204030204" pitchFamily="34" charset="0"/>
                <a:cs typeface="Times New Roman" panose="02020603050405020304" pitchFamily="18" charset="0"/>
              </a:rPr>
              <a:t>Genevieve </a:t>
            </a:r>
            <a:r>
              <a:rPr lang="en-US" sz="2400" b="1" i="1" u="sng" cap="none" dirty="0">
                <a:latin typeface="Calibri" panose="020F0502020204030204" pitchFamily="34" charset="0"/>
                <a:ea typeface="Calibri" panose="020F0502020204030204" pitchFamily="34" charset="0"/>
                <a:cs typeface="Times New Roman" panose="02020603050405020304" pitchFamily="18" charset="0"/>
              </a:rPr>
              <a:t>G</a:t>
            </a:r>
            <a:r>
              <a:rPr lang="en-US" sz="2400" b="1" i="1" u="sng" cap="none" dirty="0">
                <a:effectLst/>
                <a:latin typeface="Calibri" panose="020F0502020204030204" pitchFamily="34" charset="0"/>
                <a:ea typeface="Calibri" panose="020F0502020204030204" pitchFamily="34" charset="0"/>
                <a:cs typeface="Times New Roman" panose="02020603050405020304" pitchFamily="18" charset="0"/>
              </a:rPr>
              <a:t>uenther</a:t>
            </a:r>
            <a:r>
              <a:rPr lang="en-US" sz="2400" b="1" u="sng" cap="none" dirty="0">
                <a:effectLst/>
                <a:latin typeface="Calibri" panose="020F0502020204030204" pitchFamily="34" charset="0"/>
                <a:ea typeface="Calibri" panose="020F0502020204030204" pitchFamily="34" charset="0"/>
                <a:cs typeface="Times New Roman" panose="02020603050405020304" pitchFamily="18" charset="0"/>
              </a:rPr>
              <a:t>: </a:t>
            </a:r>
            <a:r>
              <a:rPr lang="en-US" sz="2400" cap="none" dirty="0">
                <a:effectLst/>
                <a:latin typeface="Calibri" panose="020F0502020204030204" pitchFamily="34" charset="0"/>
                <a:ea typeface="Calibri" panose="020F0502020204030204" pitchFamily="34" charset="0"/>
                <a:cs typeface="Times New Roman" panose="02020603050405020304" pitchFamily="18" charset="0"/>
              </a:rPr>
              <a:t>climate change is a systemic problem that is only going to be solved by governments and large corporations leading the transformation of our economies to zero-emission economies. </a:t>
            </a:r>
            <a:endParaRPr lang="en-US" sz="2400" dirty="0"/>
          </a:p>
        </p:txBody>
      </p:sp>
      <p:sp>
        <p:nvSpPr>
          <p:cNvPr id="5" name="TextBox 4">
            <a:extLst>
              <a:ext uri="{FF2B5EF4-FFF2-40B4-BE49-F238E27FC236}">
                <a16:creationId xmlns:a16="http://schemas.microsoft.com/office/drawing/2014/main" id="{AFFC66AE-8D35-9015-BFE7-5EE56CDA0D70}"/>
              </a:ext>
            </a:extLst>
          </p:cNvPr>
          <p:cNvSpPr txBox="1"/>
          <p:nvPr/>
        </p:nvSpPr>
        <p:spPr>
          <a:xfrm>
            <a:off x="3351212" y="381000"/>
            <a:ext cx="4800600" cy="461665"/>
          </a:xfrm>
          <a:prstGeom prst="rect">
            <a:avLst/>
          </a:prstGeom>
          <a:noFill/>
        </p:spPr>
        <p:txBody>
          <a:bodyPr wrap="square" rtlCol="0">
            <a:spAutoFit/>
          </a:bodyPr>
          <a:lstStyle/>
          <a:p>
            <a:r>
              <a:rPr lang="en-US" sz="2400" dirty="0"/>
              <a:t>Public Policy and Climate Change</a:t>
            </a:r>
          </a:p>
        </p:txBody>
      </p:sp>
    </p:spTree>
    <p:extLst>
      <p:ext uri="{BB962C8B-B14F-4D97-AF65-F5344CB8AC3E}">
        <p14:creationId xmlns:p14="http://schemas.microsoft.com/office/powerpoint/2010/main" val="122322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F50A-564F-272E-BCA6-976734759D3B}"/>
              </a:ext>
            </a:extLst>
          </p:cNvPr>
          <p:cNvSpPr>
            <a:spLocks noGrp="1"/>
          </p:cNvSpPr>
          <p:nvPr>
            <p:ph type="ctrTitle"/>
          </p:nvPr>
        </p:nvSpPr>
        <p:spPr>
          <a:xfrm>
            <a:off x="1598610" y="-152400"/>
            <a:ext cx="9141619" cy="1376363"/>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But what can I do? </a:t>
            </a:r>
            <a:r>
              <a:rPr kumimoji="0" lang="en-US" sz="2400" i="1" u="none" strike="noStrike" kern="1200" cap="none" spc="0" normalizeH="0" baseline="0" noProof="0" dirty="0">
                <a:ln>
                  <a:noFill/>
                </a:ln>
                <a:solidFill>
                  <a:prstClr val="black"/>
                </a:solidFill>
                <a:effectLst/>
                <a:uLnTx/>
                <a:uFillTx/>
                <a:latin typeface="Calibri" panose="020F0502020204030204"/>
                <a:ea typeface="+mn-ea"/>
                <a:cs typeface="+mn-cs"/>
              </a:rPr>
              <a:t>(see handout for details)</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Adapted from: The Argument podcast: Got Climate Doom? Here’s What You Can Do to Actually Make a Difference, with Genevieve Guenther and David Wallace-Wells on what matters and doesn’t in your personal fight against climate change. Wednesday, November 10th, 2021</a:t>
            </a:r>
            <a:endParaRPr lang="en-US" sz="2000" dirty="0"/>
          </a:p>
        </p:txBody>
      </p:sp>
      <p:sp>
        <p:nvSpPr>
          <p:cNvPr id="3" name="Subtitle 2">
            <a:extLst>
              <a:ext uri="{FF2B5EF4-FFF2-40B4-BE49-F238E27FC236}">
                <a16:creationId xmlns:a16="http://schemas.microsoft.com/office/drawing/2014/main" id="{DC42B9E2-885C-6598-60BC-40502960B6FD}"/>
              </a:ext>
            </a:extLst>
          </p:cNvPr>
          <p:cNvSpPr>
            <a:spLocks noGrp="1"/>
          </p:cNvSpPr>
          <p:nvPr>
            <p:ph type="subTitle" idx="1"/>
          </p:nvPr>
        </p:nvSpPr>
        <p:spPr>
          <a:xfrm>
            <a:off x="797320" y="1080574"/>
            <a:ext cx="10744200" cy="5548826"/>
          </a:xfrm>
        </p:spPr>
        <p:txBody>
          <a:bodyPr>
            <a:normAutofit/>
          </a:bodyPr>
          <a:lstStyle/>
          <a:p>
            <a:pPr marL="228600" marR="0" lvl="0" indent="-228600" algn="l" defTabSz="914400" rtl="0" eaLnBrk="1" fontAlgn="auto" latinLnBrk="0" hangingPunct="1">
              <a:lnSpc>
                <a:spcPct val="150000"/>
              </a:lnSpc>
              <a:spcBef>
                <a:spcPts val="0"/>
              </a:spcBef>
              <a:spcAft>
                <a:spcPts val="0"/>
              </a:spcAft>
              <a:buClrTx/>
              <a:buSzTx/>
              <a:buFont typeface="+mj-lt"/>
              <a:buAutoNum type="arabicPeriod"/>
              <a:tabLst/>
              <a:defRPr/>
            </a:pPr>
            <a:r>
              <a:rPr kumimoji="0" lang="en-US" sz="31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Vote</a:t>
            </a:r>
            <a:r>
              <a:rPr lang="en-US" sz="3100" b="1"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kumimoji="0" lang="en-US" sz="3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every election: local, state and Federal </a:t>
            </a:r>
          </a:p>
          <a:p>
            <a:pPr marL="228600" marR="0" lvl="0" indent="-228600" algn="l" defTabSz="914400" rtl="0" eaLnBrk="1" fontAlgn="auto" latinLnBrk="0" hangingPunct="1">
              <a:lnSpc>
                <a:spcPct val="150000"/>
              </a:lnSpc>
              <a:spcBef>
                <a:spcPts val="0"/>
              </a:spcBef>
              <a:spcAft>
                <a:spcPts val="0"/>
              </a:spcAft>
              <a:buClrTx/>
              <a:buSzTx/>
              <a:buFont typeface="+mj-lt"/>
              <a:buAutoNum type="arabicPeriod"/>
              <a:tabLst/>
              <a:defRPr/>
            </a:pPr>
            <a:r>
              <a:rPr kumimoji="0" lang="en-US" sz="31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Join a campaign or an activist group</a:t>
            </a:r>
            <a:endParaRPr kumimoji="0" lang="en-US" sz="3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50000"/>
              </a:lnSpc>
              <a:spcBef>
                <a:spcPts val="0"/>
              </a:spcBef>
              <a:spcAft>
                <a:spcPts val="0"/>
              </a:spcAft>
              <a:buClrTx/>
              <a:buSzTx/>
              <a:buFont typeface="+mj-lt"/>
              <a:buAutoNum type="arabicPeriod"/>
              <a:tabLst/>
              <a:defRPr/>
            </a:pPr>
            <a:r>
              <a:rPr lang="en-US" sz="3200" dirty="0">
                <a:effectLst/>
                <a:latin typeface="Calibri" panose="020F0502020204030204" pitchFamily="34" charset="0"/>
                <a:ea typeface="Calibri" panose="020F0502020204030204" pitchFamily="34" charset="0"/>
                <a:cs typeface="Times New Roman" panose="02020603050405020304" pitchFamily="18" charset="0"/>
              </a:rPr>
              <a:t>If you don’t have the time to do that, </a:t>
            </a: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donate money</a:t>
            </a:r>
            <a:r>
              <a:rPr lang="en-US" sz="3200" dirty="0">
                <a:effectLst/>
                <a:latin typeface="Calibri" panose="020F0502020204030204" pitchFamily="34" charset="0"/>
                <a:ea typeface="Calibri" panose="020F0502020204030204" pitchFamily="34" charset="0"/>
                <a:cs typeface="Times New Roman" panose="02020603050405020304" pitchFamily="18" charset="0"/>
              </a:rPr>
              <a:t> – to advocacy organizations</a:t>
            </a:r>
          </a:p>
          <a:p>
            <a:pPr marL="228600" marR="0" lvl="0" indent="-228600" algn="l" defTabSz="914400" rtl="0" eaLnBrk="1" fontAlgn="auto" latinLnBrk="0" hangingPunct="1">
              <a:lnSpc>
                <a:spcPct val="150000"/>
              </a:lnSpc>
              <a:spcBef>
                <a:spcPts val="0"/>
              </a:spcBef>
              <a:spcAft>
                <a:spcPts val="0"/>
              </a:spcAft>
              <a:buClrTx/>
              <a:buSzTx/>
              <a:buFont typeface="+mj-lt"/>
              <a:buAutoNum type="arabicPeriod"/>
              <a:tabLst/>
              <a:defRPr/>
            </a:pP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Organize your workplace</a:t>
            </a:r>
            <a:r>
              <a:rPr lang="en-US" sz="3200" dirty="0">
                <a:effectLst/>
                <a:latin typeface="Calibri" panose="020F0502020204030204" pitchFamily="34" charset="0"/>
                <a:ea typeface="Calibri" panose="020F0502020204030204" pitchFamily="34" charset="0"/>
                <a:cs typeface="Times New Roman" panose="02020603050405020304" pitchFamily="18" charset="0"/>
              </a:rPr>
              <a:t> – to make greener decisions</a:t>
            </a:r>
          </a:p>
          <a:p>
            <a:pPr marL="228600" marR="0" lvl="0" indent="-228600" algn="l" defTabSz="914400" rtl="0" eaLnBrk="1" fontAlgn="auto" latinLnBrk="0" hangingPunct="1">
              <a:lnSpc>
                <a:spcPct val="150000"/>
              </a:lnSpc>
              <a:spcBef>
                <a:spcPts val="0"/>
              </a:spcBef>
              <a:spcAft>
                <a:spcPts val="0"/>
              </a:spcAft>
              <a:buClrTx/>
              <a:buSzTx/>
              <a:buFont typeface="+mj-lt"/>
              <a:buAutoNum type="arabicPeriod"/>
              <a:tabLst/>
              <a:defRPr/>
            </a:pP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Talk about climate change</a:t>
            </a:r>
            <a:r>
              <a:rPr lang="en-US" sz="3200" dirty="0">
                <a:effectLst/>
                <a:latin typeface="Calibri" panose="020F0502020204030204" pitchFamily="34" charset="0"/>
                <a:ea typeface="Calibri" panose="020F0502020204030204" pitchFamily="34" charset="0"/>
                <a:cs typeface="Times New Roman" panose="02020603050405020304" pitchFamily="18" charset="0"/>
              </a:rPr>
              <a:t> - in your social networks</a:t>
            </a:r>
          </a:p>
          <a:p>
            <a:pPr marL="228600" marR="0" lvl="0" indent="-228600" algn="l" defTabSz="914400" rtl="0" eaLnBrk="1" fontAlgn="auto" latinLnBrk="0" hangingPunct="1">
              <a:lnSpc>
                <a:spcPct val="150000"/>
              </a:lnSpc>
              <a:spcBef>
                <a:spcPts val="0"/>
              </a:spcBef>
              <a:spcAft>
                <a:spcPts val="0"/>
              </a:spcAft>
              <a:buClrTx/>
              <a:buSzTx/>
              <a:buFont typeface="+mj-lt"/>
              <a:buAutoNum type="arabicPeriod"/>
              <a:tabLst/>
              <a:defRPr/>
            </a:pP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Pick one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(of the above), </a:t>
            </a: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and do it</a:t>
            </a:r>
            <a:endParaRPr kumimoji="0" lang="en-US" sz="3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50000"/>
              </a:lnSpc>
              <a:spcBef>
                <a:spcPts val="0"/>
              </a:spcBef>
              <a:spcAft>
                <a:spcPts val="0"/>
              </a:spcAft>
              <a:buClrTx/>
              <a:buSzTx/>
              <a:buFont typeface="+mj-lt"/>
              <a:buAutoNum type="arabicPeriod"/>
              <a:tabLst/>
              <a:defRPr/>
            </a:pPr>
            <a:endParaRPr kumimoji="0" lang="en-US" sz="8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440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20244CD-D065-37A6-9078-8E73EF54E490}"/>
              </a:ext>
            </a:extLst>
          </p:cNvPr>
          <p:cNvSpPr txBox="1"/>
          <p:nvPr/>
        </p:nvSpPr>
        <p:spPr>
          <a:xfrm>
            <a:off x="760412" y="457200"/>
            <a:ext cx="10896600" cy="4528869"/>
          </a:xfrm>
          <a:prstGeom prst="rect">
            <a:avLst/>
          </a:prstGeom>
          <a:noFill/>
        </p:spPr>
        <p:txBody>
          <a:bodyPr wrap="square" rtlCol="0">
            <a:spAutoFit/>
          </a:bodyPr>
          <a:lstStyle/>
          <a:p>
            <a:pPr marR="0" lvl="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To conclude this introduction: </a:t>
            </a:r>
          </a:p>
          <a:p>
            <a:pPr marL="514350" indent="-514350">
              <a:lnSpc>
                <a:spcPct val="107000"/>
              </a:lnSpc>
              <a:spcAft>
                <a:spcPts val="800"/>
              </a:spcAft>
              <a:buFontTx/>
              <a:buAutoNum type="alphaL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Ask yourself: What moves the needle on reducing </a:t>
            </a:r>
            <a:r>
              <a:rPr lang="en-US" sz="2800">
                <a:effectLst/>
                <a:latin typeface="Calibri" panose="020F0502020204030204" pitchFamily="34" charset="0"/>
                <a:ea typeface="Calibri" panose="020F0502020204030204" pitchFamily="34" charset="0"/>
                <a:cs typeface="Times New Roman" panose="02020603050405020304" pitchFamily="18" charset="0"/>
              </a:rPr>
              <a:t>climate change; </a:t>
            </a:r>
            <a:r>
              <a:rPr lang="en-US" sz="2800" dirty="0">
                <a:effectLst/>
                <a:latin typeface="Calibri" panose="020F0502020204030204" pitchFamily="34" charset="0"/>
                <a:ea typeface="Calibri" panose="020F0502020204030204" pitchFamily="34" charset="0"/>
                <a:cs typeface="Times New Roman" panose="02020603050405020304" pitchFamily="18" charset="0"/>
              </a:rPr>
              <a:t>what actions make me come alive, and then scale that up to larger and larger spheres of influence.</a:t>
            </a:r>
          </a:p>
          <a:p>
            <a:pPr marL="514350" marR="0" lvl="0" indent="-514350">
              <a:lnSpc>
                <a:spcPct val="107000"/>
              </a:lnSpc>
              <a:spcBef>
                <a:spcPts val="0"/>
              </a:spcBef>
              <a:spcAft>
                <a:spcPts val="800"/>
              </a:spcAft>
              <a:buAutoNum type="alphaL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You/we can be at different places at different times on the methods </a:t>
            </a:r>
            <a:r>
              <a:rPr lang="en-US" sz="2800" dirty="0">
                <a:latin typeface="Calibri" panose="020F0502020204030204" pitchFamily="34" charset="0"/>
                <a:ea typeface="Calibri" panose="020F0502020204030204" pitchFamily="34" charset="0"/>
                <a:cs typeface="Times New Roman" panose="02020603050405020304" pitchFamily="18" charset="0"/>
              </a:rPr>
              <a:t>used </a:t>
            </a:r>
            <a:r>
              <a:rPr lang="en-US" sz="2800" dirty="0">
                <a:effectLst/>
                <a:latin typeface="Calibri" panose="020F0502020204030204" pitchFamily="34" charset="0"/>
                <a:ea typeface="Calibri" panose="020F0502020204030204" pitchFamily="34" charset="0"/>
                <a:cs typeface="Times New Roman" panose="02020603050405020304" pitchFamily="18" charset="0"/>
              </a:rPr>
              <a:t>to advocate for climate friendly candidates and policies. </a:t>
            </a:r>
          </a:p>
          <a:p>
            <a:pPr marL="514350" marR="0" lvl="0" indent="-514350">
              <a:lnSpc>
                <a:spcPct val="107000"/>
              </a:lnSpc>
              <a:spcBef>
                <a:spcPts val="0"/>
              </a:spcBef>
              <a:spcAft>
                <a:spcPts val="800"/>
              </a:spcAft>
              <a:buAutoNum type="alphaLcParenBoth"/>
            </a:pPr>
            <a:r>
              <a:rPr lang="en-US" sz="2800" dirty="0">
                <a:effectLst/>
                <a:latin typeface="Calibri" panose="020F0502020204030204" pitchFamily="34" charset="0"/>
                <a:ea typeface="Calibri" panose="020F0502020204030204" pitchFamily="34" charset="0"/>
                <a:cs typeface="Times New Roman" panose="02020603050405020304" pitchFamily="18" charset="0"/>
              </a:rPr>
              <a:t>Going on the streets is not for everybody, even though it’s extremely important, but writing an email (google “how to write effective emails to your legislators”) or giving money can be done by most anyone.</a:t>
            </a:r>
          </a:p>
        </p:txBody>
      </p:sp>
    </p:spTree>
    <p:extLst>
      <p:ext uri="{BB962C8B-B14F-4D97-AF65-F5344CB8AC3E}">
        <p14:creationId xmlns:p14="http://schemas.microsoft.com/office/powerpoint/2010/main" val="3434832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5E6E7F-5CD7-BC57-CF6D-824CD8F4F199}"/>
              </a:ext>
            </a:extLst>
          </p:cNvPr>
          <p:cNvSpPr txBox="1"/>
          <p:nvPr/>
        </p:nvSpPr>
        <p:spPr>
          <a:xfrm>
            <a:off x="684212" y="762000"/>
            <a:ext cx="10972800" cy="5607241"/>
          </a:xfrm>
          <a:prstGeom prst="rect">
            <a:avLst/>
          </a:prstGeom>
          <a:noFill/>
        </p:spPr>
        <p:txBody>
          <a:bodyPr wrap="square" rtlCol="0">
            <a:spAutoFit/>
          </a:bodyPr>
          <a:lstStyle/>
          <a:p>
            <a:pPr marL="342900" indent="-342900">
              <a:lnSpc>
                <a:spcPct val="107000"/>
              </a:lnSpc>
              <a:buFont typeface="Wingdings" panose="05000000000000000000" pitchFamily="2" charset="2"/>
              <a:buChar char="§"/>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Kathy Yoder </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rPr>
              <a:t>will describe her work at Vine &amp; Fig, including connecting local farmers with area food insecure populations and promoting school composting and gardens.  She will also talk about how this work relates to larger movements at state and national levels that engage policy makers.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Deirdre Longacher Smeltzer </a:t>
            </a:r>
            <a:r>
              <a:rPr lang="en-US" sz="2400" dirty="0">
                <a:effectLst/>
                <a:latin typeface="Calibri" panose="020F0502020204030204" pitchFamily="34" charset="0"/>
                <a:ea typeface="Calibri" panose="020F0502020204030204" pitchFamily="34" charset="0"/>
                <a:cs typeface="Times New Roman" panose="02020603050405020304" pitchFamily="18" charset="0"/>
              </a:rPr>
              <a:t>– vice-chair of Environmental Performance Standards Advisory Committee (EPSAC) which is a committee working with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Hbg</a:t>
            </a:r>
            <a:r>
              <a:rPr lang="en-US" sz="2400" dirty="0">
                <a:effectLst/>
                <a:latin typeface="Calibri" panose="020F0502020204030204" pitchFamily="34" charset="0"/>
                <a:ea typeface="Calibri" panose="020F0502020204030204" pitchFamily="34" charset="0"/>
                <a:cs typeface="Times New Roman" panose="02020603050405020304" pitchFamily="18" charset="0"/>
              </a:rPr>
              <a:t> City Council to shift more of energy production to renewables </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(is an example of something that began with concerned individuals who didn’t say “my efforts don’t matter”)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Brent Finnegan </a:t>
            </a:r>
            <a:r>
              <a:rPr lang="en-US" sz="2400" dirty="0">
                <a:effectLst/>
                <a:latin typeface="Calibri" panose="020F0502020204030204" pitchFamily="34" charset="0"/>
                <a:ea typeface="Calibri" panose="020F0502020204030204" pitchFamily="34" charset="0"/>
                <a:cs typeface="Times New Roman" panose="02020603050405020304" pitchFamily="18" charset="0"/>
              </a:rPr>
              <a:t>– who has been on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Hbg</a:t>
            </a:r>
            <a:r>
              <a:rPr lang="en-US" sz="2400" dirty="0">
                <a:effectLst/>
                <a:latin typeface="Calibri" panose="020F0502020204030204" pitchFamily="34" charset="0"/>
                <a:ea typeface="Calibri" panose="020F0502020204030204" pitchFamily="34" charset="0"/>
                <a:cs typeface="Times New Roman" panose="02020603050405020304" pitchFamily="18" charset="0"/>
              </a:rPr>
              <a:t> Planning Commission for 6 Years – and now chair - and how their work feeds into decision making for the City Council and how we can engage with local decision makers</a:t>
            </a:r>
          </a:p>
          <a:p>
            <a:pPr marL="342900" indent="-342900">
              <a:lnSpc>
                <a:spcPct val="107000"/>
              </a:lnSpc>
              <a:spcAft>
                <a:spcPts val="800"/>
              </a:spcAft>
              <a:buFont typeface="Wingdings" panose="05000000000000000000" pitchFamily="2" charset="2"/>
              <a:buChar char="§"/>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Tim Jost </a:t>
            </a:r>
            <a:r>
              <a:rPr lang="en-US" sz="2400" dirty="0">
                <a:effectLst/>
                <a:latin typeface="Calibri" panose="020F0502020204030204" pitchFamily="34" charset="0"/>
                <a:ea typeface="Calibri" panose="020F0502020204030204" pitchFamily="34" charset="0"/>
                <a:cs typeface="Times New Roman" panose="02020603050405020304" pitchFamily="18" charset="0"/>
              </a:rPr>
              <a:t>– who’s worked at the national level, not on climate change but on national health policy. So the issue is different, but the process is the same. He will give us some ways in which we can engage with decision makers at the national level.</a:t>
            </a:r>
          </a:p>
        </p:txBody>
      </p:sp>
      <p:sp>
        <p:nvSpPr>
          <p:cNvPr id="4" name="TextBox 3">
            <a:extLst>
              <a:ext uri="{FF2B5EF4-FFF2-40B4-BE49-F238E27FC236}">
                <a16:creationId xmlns:a16="http://schemas.microsoft.com/office/drawing/2014/main" id="{6D57241A-423D-036B-7119-A20629DE26E8}"/>
              </a:ext>
            </a:extLst>
          </p:cNvPr>
          <p:cNvSpPr txBox="1"/>
          <p:nvPr/>
        </p:nvSpPr>
        <p:spPr>
          <a:xfrm>
            <a:off x="3046412" y="152400"/>
            <a:ext cx="5486400" cy="584775"/>
          </a:xfrm>
          <a:prstGeom prst="rect">
            <a:avLst/>
          </a:prstGeom>
          <a:noFill/>
        </p:spPr>
        <p:txBody>
          <a:bodyPr wrap="square" rtlCol="0">
            <a:spAutoFit/>
          </a:bodyPr>
          <a:lstStyle/>
          <a:p>
            <a:pPr algn="ctr"/>
            <a:r>
              <a:rPr lang="en-US" sz="3200" dirty="0"/>
              <a:t>Presenters</a:t>
            </a:r>
          </a:p>
        </p:txBody>
      </p:sp>
    </p:spTree>
    <p:extLst>
      <p:ext uri="{BB962C8B-B14F-4D97-AF65-F5344CB8AC3E}">
        <p14:creationId xmlns:p14="http://schemas.microsoft.com/office/powerpoint/2010/main" val="216280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0BD26-FA89-C21D-36DE-A2B9B2E3C281}"/>
              </a:ext>
            </a:extLst>
          </p:cNvPr>
          <p:cNvSpPr>
            <a:spLocks noGrp="1"/>
          </p:cNvSpPr>
          <p:nvPr>
            <p:ph type="ctrTitle"/>
          </p:nvPr>
        </p:nvSpPr>
        <p:spPr>
          <a:xfrm>
            <a:off x="1293812" y="381000"/>
            <a:ext cx="9141619" cy="787400"/>
          </a:xfrm>
        </p:spPr>
        <p:txBody>
          <a:bodyPr>
            <a:normAutofit/>
          </a:bodyPr>
          <a:lstStyle/>
          <a:p>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ENVIRONMENTAL ADVOCACY ORGANIZATIONS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3" name="Subtitle 2">
            <a:extLst>
              <a:ext uri="{FF2B5EF4-FFF2-40B4-BE49-F238E27FC236}">
                <a16:creationId xmlns:a16="http://schemas.microsoft.com/office/drawing/2014/main" id="{3602C037-A5F0-F735-F766-35927CB89ABD}"/>
              </a:ext>
            </a:extLst>
          </p:cNvPr>
          <p:cNvSpPr>
            <a:spLocks noGrp="1"/>
          </p:cNvSpPr>
          <p:nvPr>
            <p:ph type="subTitle" idx="1"/>
          </p:nvPr>
        </p:nvSpPr>
        <p:spPr>
          <a:xfrm>
            <a:off x="1065212" y="1447800"/>
            <a:ext cx="9141619" cy="4648200"/>
          </a:xfrm>
        </p:spPr>
        <p:txBody>
          <a:bodyPr/>
          <a:lstStyle/>
          <a:p>
            <a:pPr marL="0" marR="0" algn="l">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Environmental Defense Fund, </a:t>
            </a: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www.edf.org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Earth Justice: </a:t>
            </a: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https://earthjustice.org/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Sierra Club: </a:t>
            </a: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https://www.sierraclub.org/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Citizens’ Climate Lobby, </a:t>
            </a: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https://citizensclimatelobby.org/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Natural Resources Defense Council, </a:t>
            </a: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https://www.nrdc.org/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Southern Environmental Law Center, </a:t>
            </a: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www.southernenvironment.org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League of Conservation Voters, </a:t>
            </a: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https://www.lcv.org/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endParaRPr lang="en-US" dirty="0"/>
          </a:p>
        </p:txBody>
      </p:sp>
    </p:spTree>
    <p:extLst>
      <p:ext uri="{BB962C8B-B14F-4D97-AF65-F5344CB8AC3E}">
        <p14:creationId xmlns:p14="http://schemas.microsoft.com/office/powerpoint/2010/main" val="88804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8C75D1-A6B8-AEF4-7BEC-38544CC490C2}"/>
              </a:ext>
            </a:extLst>
          </p:cNvPr>
          <p:cNvSpPr txBox="1"/>
          <p:nvPr/>
        </p:nvSpPr>
        <p:spPr>
          <a:xfrm>
            <a:off x="531812" y="990600"/>
            <a:ext cx="10287000" cy="2610843"/>
          </a:xfrm>
          <a:prstGeom prst="rect">
            <a:avLst/>
          </a:prstGeom>
          <a:noFill/>
        </p:spPr>
        <p:txBody>
          <a:bodyPr wrap="square">
            <a:spAutoFit/>
          </a:bodyPr>
          <a:lstStyle/>
          <a:p>
            <a:pPr marL="457200" marR="0">
              <a:lnSpc>
                <a:spcPct val="150000"/>
              </a:lnSpc>
              <a:spcBef>
                <a:spcPts val="0"/>
              </a:spcBef>
              <a:spcAft>
                <a:spcPts val="800"/>
              </a:spcAft>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Bill McKibben: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 most important thing an individual can do is be a little less of an individual and join together with others in movements large enough to make big changes in the basic political or economic ground rules.”</a:t>
            </a:r>
          </a:p>
        </p:txBody>
      </p:sp>
    </p:spTree>
    <p:extLst>
      <p:ext uri="{BB962C8B-B14F-4D97-AF65-F5344CB8AC3E}">
        <p14:creationId xmlns:p14="http://schemas.microsoft.com/office/powerpoint/2010/main" val="417281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95A3528-3885-772B-E801-83C106BCB8CA}"/>
              </a:ext>
            </a:extLst>
          </p:cNvPr>
          <p:cNvSpPr>
            <a:spLocks noGrp="1"/>
          </p:cNvSpPr>
          <p:nvPr>
            <p:ph type="title"/>
          </p:nvPr>
        </p:nvSpPr>
        <p:spPr/>
        <p:txBody>
          <a:bodyPr>
            <a:normAutofit/>
          </a:bodyPr>
          <a:lstStyle/>
          <a:p>
            <a:r>
              <a:rPr lang="en-US" sz="2799" dirty="0"/>
              <a:t>Moving actions from I to We  to changing laws and regulations  </a:t>
            </a:r>
          </a:p>
        </p:txBody>
      </p:sp>
      <p:sp>
        <p:nvSpPr>
          <p:cNvPr id="6" name="Slide Number Placeholder 5">
            <a:extLst>
              <a:ext uri="{FF2B5EF4-FFF2-40B4-BE49-F238E27FC236}">
                <a16:creationId xmlns:a16="http://schemas.microsoft.com/office/drawing/2014/main" id="{2BCEBF75-33CC-0999-F80D-2E2C3E5C77A0}"/>
              </a:ext>
            </a:extLst>
          </p:cNvPr>
          <p:cNvSpPr>
            <a:spLocks noGrp="1"/>
          </p:cNvSpPr>
          <p:nvPr>
            <p:ph type="sldNum" sz="quarter" idx="12"/>
          </p:nvPr>
        </p:nvSpPr>
        <p:spPr/>
        <p:txBody>
          <a:bodyPr/>
          <a:lstStyle/>
          <a:p>
            <a:fld id="{0CFEC368-1D7A-4F81-ABF6-AE0E36BAF64C}" type="slidenum">
              <a:rPr lang="en-US" smtClean="0"/>
              <a:pPr/>
              <a:t>3</a:t>
            </a:fld>
            <a:endParaRPr lang="en-US"/>
          </a:p>
        </p:txBody>
      </p:sp>
      <p:cxnSp>
        <p:nvCxnSpPr>
          <p:cNvPr id="10" name="Connector: Curved 9">
            <a:extLst>
              <a:ext uri="{FF2B5EF4-FFF2-40B4-BE49-F238E27FC236}">
                <a16:creationId xmlns:a16="http://schemas.microsoft.com/office/drawing/2014/main" id="{BE4F1E3B-E8A3-CAFB-5D2C-4DBA3DDC9695}"/>
              </a:ext>
            </a:extLst>
          </p:cNvPr>
          <p:cNvCxnSpPr>
            <a:cxnSpLocks/>
          </p:cNvCxnSpPr>
          <p:nvPr/>
        </p:nvCxnSpPr>
        <p:spPr>
          <a:xfrm flipV="1">
            <a:off x="3104482" y="4367917"/>
            <a:ext cx="1637783" cy="1051016"/>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168838F-FACB-3F31-358F-6273EAB0DEB3}"/>
              </a:ext>
            </a:extLst>
          </p:cNvPr>
          <p:cNvSpPr txBox="1"/>
          <p:nvPr/>
        </p:nvSpPr>
        <p:spPr>
          <a:xfrm>
            <a:off x="910551" y="4472446"/>
            <a:ext cx="2546637" cy="1476943"/>
          </a:xfrm>
          <a:prstGeom prst="rect">
            <a:avLst/>
          </a:prstGeom>
          <a:noFill/>
        </p:spPr>
        <p:txBody>
          <a:bodyPr wrap="none" rtlCol="0">
            <a:spAutoFit/>
          </a:bodyPr>
          <a:lstStyle/>
          <a:p>
            <a:r>
              <a:rPr lang="en-US" sz="1799" dirty="0"/>
              <a:t>I do regenerative </a:t>
            </a:r>
          </a:p>
          <a:p>
            <a:r>
              <a:rPr lang="en-US" sz="1799" dirty="0"/>
              <a:t>farming , have a CSA, </a:t>
            </a:r>
            <a:r>
              <a:rPr lang="en-US" sz="1799" dirty="0" err="1"/>
              <a:t>etc</a:t>
            </a:r>
            <a:r>
              <a:rPr lang="en-US" sz="1799" dirty="0"/>
              <a:t> </a:t>
            </a:r>
          </a:p>
          <a:p>
            <a:r>
              <a:rPr lang="en-US" sz="1799" dirty="0"/>
              <a:t>Or,</a:t>
            </a:r>
          </a:p>
          <a:p>
            <a:r>
              <a:rPr lang="en-US" sz="1799" dirty="0"/>
              <a:t>I ride an electric bike to</a:t>
            </a:r>
          </a:p>
          <a:p>
            <a:r>
              <a:rPr lang="en-US" sz="1799" dirty="0"/>
              <a:t>reduce my emissions </a:t>
            </a:r>
          </a:p>
        </p:txBody>
      </p:sp>
      <p:sp>
        <p:nvSpPr>
          <p:cNvPr id="16" name="TextBox 15">
            <a:extLst>
              <a:ext uri="{FF2B5EF4-FFF2-40B4-BE49-F238E27FC236}">
                <a16:creationId xmlns:a16="http://schemas.microsoft.com/office/drawing/2014/main" id="{F2B1EE60-2367-A57C-D3A5-4104C87DB2E0}"/>
              </a:ext>
            </a:extLst>
          </p:cNvPr>
          <p:cNvSpPr txBox="1"/>
          <p:nvPr/>
        </p:nvSpPr>
        <p:spPr>
          <a:xfrm>
            <a:off x="4728426" y="3305524"/>
            <a:ext cx="3740499" cy="1476943"/>
          </a:xfrm>
          <a:prstGeom prst="rect">
            <a:avLst/>
          </a:prstGeom>
          <a:noFill/>
        </p:spPr>
        <p:txBody>
          <a:bodyPr wrap="none" rtlCol="0">
            <a:spAutoFit/>
          </a:bodyPr>
          <a:lstStyle/>
          <a:p>
            <a:r>
              <a:rPr lang="en-US" sz="1799" dirty="0"/>
              <a:t>I join with other local</a:t>
            </a:r>
          </a:p>
          <a:p>
            <a:r>
              <a:rPr lang="en-US" sz="1799" dirty="0"/>
              <a:t>regenerative farmers or </a:t>
            </a:r>
          </a:p>
          <a:p>
            <a:r>
              <a:rPr lang="en-US" sz="1799" dirty="0"/>
              <a:t>bike riders to spread the word locally, </a:t>
            </a:r>
          </a:p>
          <a:p>
            <a:r>
              <a:rPr lang="en-US" sz="1799" dirty="0"/>
              <a:t>be a voice influencing our state ag or </a:t>
            </a:r>
          </a:p>
          <a:p>
            <a:r>
              <a:rPr lang="en-US" sz="1799" dirty="0"/>
              <a:t>transportation policies, etc.</a:t>
            </a:r>
          </a:p>
        </p:txBody>
      </p:sp>
      <p:sp>
        <p:nvSpPr>
          <p:cNvPr id="19" name="TextBox 18">
            <a:extLst>
              <a:ext uri="{FF2B5EF4-FFF2-40B4-BE49-F238E27FC236}">
                <a16:creationId xmlns:a16="http://schemas.microsoft.com/office/drawing/2014/main" id="{2FAE05EB-93CC-C472-086D-531C183E4E34}"/>
              </a:ext>
            </a:extLst>
          </p:cNvPr>
          <p:cNvSpPr txBox="1"/>
          <p:nvPr/>
        </p:nvSpPr>
        <p:spPr>
          <a:xfrm>
            <a:off x="9294982" y="1997416"/>
            <a:ext cx="1857793" cy="2861577"/>
          </a:xfrm>
          <a:prstGeom prst="rect">
            <a:avLst/>
          </a:prstGeom>
          <a:noFill/>
        </p:spPr>
        <p:txBody>
          <a:bodyPr wrap="square" rtlCol="0">
            <a:spAutoFit/>
          </a:bodyPr>
          <a:lstStyle/>
          <a:p>
            <a:r>
              <a:rPr lang="en-US" sz="1799" dirty="0"/>
              <a:t>Our local organization joins a state or national organization to advocate for national regenerative ag or transportation policies, etc.   </a:t>
            </a:r>
          </a:p>
        </p:txBody>
      </p:sp>
      <p:cxnSp>
        <p:nvCxnSpPr>
          <p:cNvPr id="2" name="Connector: Curved 1">
            <a:extLst>
              <a:ext uri="{FF2B5EF4-FFF2-40B4-BE49-F238E27FC236}">
                <a16:creationId xmlns:a16="http://schemas.microsoft.com/office/drawing/2014/main" id="{556340B4-8FF6-9EE5-E475-6B2C930DE599}"/>
              </a:ext>
            </a:extLst>
          </p:cNvPr>
          <p:cNvCxnSpPr>
            <a:cxnSpLocks/>
          </p:cNvCxnSpPr>
          <p:nvPr/>
        </p:nvCxnSpPr>
        <p:spPr>
          <a:xfrm flipV="1">
            <a:off x="7309447" y="2812459"/>
            <a:ext cx="1637783" cy="1051016"/>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8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BA4D-9531-DE41-27B0-ECB9A312891C}"/>
              </a:ext>
            </a:extLst>
          </p:cNvPr>
          <p:cNvSpPr>
            <a:spLocks noGrp="1"/>
          </p:cNvSpPr>
          <p:nvPr>
            <p:ph type="title"/>
          </p:nvPr>
        </p:nvSpPr>
        <p:spPr>
          <a:xfrm>
            <a:off x="760412" y="152400"/>
            <a:ext cx="9906000" cy="6400800"/>
          </a:xfrm>
        </p:spPr>
        <p:txBody>
          <a:bodyPr>
            <a:normAutofit fontScale="90000"/>
          </a:bodyPr>
          <a:lstStyle/>
          <a:p>
            <a:pPr marL="0" marR="0">
              <a:lnSpc>
                <a:spcPct val="150000"/>
              </a:lnSpc>
              <a:spcBef>
                <a:spcPts val="0"/>
              </a:spcBef>
              <a:spcAft>
                <a:spcPts val="800"/>
              </a:spcAft>
            </a:pPr>
            <a:r>
              <a:rPr lang="en-US" sz="2800" b="1" cap="none" dirty="0">
                <a:effectLst/>
                <a:latin typeface="Calibri" panose="020F0502020204030204" pitchFamily="34" charset="0"/>
                <a:ea typeface="Calibri" panose="020F0502020204030204" pitchFamily="34" charset="0"/>
                <a:cs typeface="Times New Roman" panose="02020603050405020304" pitchFamily="18" charset="0"/>
              </a:rPr>
              <a:t>Objective</a:t>
            </a:r>
            <a:r>
              <a:rPr lang="en-US" sz="2800" cap="none" dirty="0">
                <a:effectLst/>
                <a:latin typeface="Calibri" panose="020F0502020204030204" pitchFamily="34" charset="0"/>
                <a:ea typeface="Calibri" panose="020F0502020204030204" pitchFamily="34" charset="0"/>
                <a:cs typeface="Times New Roman" panose="02020603050405020304" pitchFamily="18" charset="0"/>
              </a:rPr>
              <a:t>: to provide some perspectives and tools to help us understand how we can become engaged in the Public Policy process for reducing the harmful effects of  climate change at the local, state and national/international levels</a:t>
            </a:r>
            <a:br>
              <a:rPr lang="en-US" sz="2800" cap="none" dirty="0">
                <a:effectLst/>
                <a:latin typeface="Calibri" panose="020F0502020204030204" pitchFamily="34" charset="0"/>
                <a:ea typeface="Calibri" panose="020F0502020204030204" pitchFamily="34" charset="0"/>
                <a:cs typeface="Times New Roman" panose="02020603050405020304" pitchFamily="18" charset="0"/>
              </a:rPr>
            </a:br>
            <a:br>
              <a:rPr lang="en-US" sz="2800" cap="none" dirty="0">
                <a:effectLst/>
                <a:latin typeface="Calibri" panose="020F0502020204030204" pitchFamily="34" charset="0"/>
                <a:ea typeface="Calibri" panose="020F0502020204030204" pitchFamily="34" charset="0"/>
                <a:cs typeface="Times New Roman" panose="02020603050405020304" pitchFamily="18" charset="0"/>
              </a:rPr>
            </a:br>
            <a:r>
              <a:rPr lang="en-US" sz="2800" b="1" dirty="0">
                <a:latin typeface="Calibri" panose="020F0502020204030204" pitchFamily="34" charset="0"/>
                <a:ea typeface="Calibri" panose="020F0502020204030204" pitchFamily="34" charset="0"/>
                <a:cs typeface="Times New Roman" panose="02020603050405020304" pitchFamily="18" charset="0"/>
              </a:rPr>
              <a:t>Process</a:t>
            </a:r>
            <a:r>
              <a:rPr lang="en-US" sz="2800" b="1" cap="none" dirty="0">
                <a:effectLst/>
                <a:latin typeface="Calibri" panose="020F0502020204030204" pitchFamily="34" charset="0"/>
                <a:ea typeface="Calibri" panose="020F0502020204030204" pitchFamily="34" charset="0"/>
                <a:cs typeface="Times New Roman" panose="02020603050405020304" pitchFamily="18" charset="0"/>
              </a:rPr>
              <a:t>:</a:t>
            </a:r>
            <a:br>
              <a:rPr lang="en-US" sz="2800" cap="none" dirty="0">
                <a:effectLst/>
                <a:latin typeface="Calibri" panose="020F0502020204030204" pitchFamily="34" charset="0"/>
                <a:ea typeface="Calibri" panose="020F0502020204030204" pitchFamily="34" charset="0"/>
                <a:cs typeface="Times New Roman" panose="02020603050405020304" pitchFamily="18" charset="0"/>
              </a:rPr>
            </a:br>
            <a:r>
              <a:rPr lang="en-US" sz="2800" cap="none" dirty="0">
                <a:effectLst/>
                <a:latin typeface="Calibri" panose="020F0502020204030204" pitchFamily="34" charset="0"/>
                <a:ea typeface="Calibri" panose="020F0502020204030204" pitchFamily="34" charset="0"/>
                <a:cs typeface="Times New Roman" panose="02020603050405020304" pitchFamily="18" charset="0"/>
              </a:rPr>
              <a:t>1. introduce public policy framework and some actions we can take to influence </a:t>
            </a:r>
            <a:r>
              <a:rPr lang="en-US" sz="2800" dirty="0">
                <a:latin typeface="Calibri" panose="020F0502020204030204" pitchFamily="34" charset="0"/>
                <a:ea typeface="Calibri" panose="020F0502020204030204" pitchFamily="34" charset="0"/>
                <a:cs typeface="Times New Roman" panose="02020603050405020304" pitchFamily="18" charset="0"/>
              </a:rPr>
              <a:t>climate change</a:t>
            </a:r>
            <a:r>
              <a:rPr lang="en-US" sz="2800" cap="none" dirty="0">
                <a:effectLst/>
                <a:latin typeface="Calibri" panose="020F0502020204030204" pitchFamily="34" charset="0"/>
                <a:ea typeface="Calibri" panose="020F0502020204030204" pitchFamily="34" charset="0"/>
                <a:cs typeface="Times New Roman" panose="02020603050405020304" pitchFamily="18" charset="0"/>
              </a:rPr>
              <a:t> policy</a:t>
            </a:r>
            <a:br>
              <a:rPr lang="en-US" sz="2800" cap="none" dirty="0">
                <a:effectLst/>
                <a:latin typeface="Calibri" panose="020F0502020204030204" pitchFamily="34" charset="0"/>
                <a:ea typeface="Calibri" panose="020F0502020204030204" pitchFamily="34" charset="0"/>
                <a:cs typeface="Times New Roman" panose="02020603050405020304" pitchFamily="18" charset="0"/>
              </a:rPr>
            </a:br>
            <a:r>
              <a:rPr lang="en-US" sz="2800" cap="none" dirty="0">
                <a:effectLst/>
                <a:latin typeface="Calibri" panose="020F0502020204030204" pitchFamily="34" charset="0"/>
                <a:ea typeface="Calibri" panose="020F0502020204030204" pitchFamily="34" charset="0"/>
                <a:cs typeface="Times New Roman" panose="02020603050405020304" pitchFamily="18" charset="0"/>
              </a:rPr>
              <a:t>2. four presenters on how we can engage with public policy on climate change at these different levels</a:t>
            </a:r>
            <a:br>
              <a:rPr lang="en-US" sz="2800" cap="none" dirty="0">
                <a:effectLst/>
                <a:latin typeface="Calibri" panose="020F0502020204030204" pitchFamily="34" charset="0"/>
                <a:ea typeface="Calibri" panose="020F0502020204030204" pitchFamily="34" charset="0"/>
                <a:cs typeface="Times New Roman" panose="02020603050405020304" pitchFamily="18" charset="0"/>
              </a:rPr>
            </a:br>
            <a:r>
              <a:rPr lang="en-US" sz="2800" cap="none" dirty="0">
                <a:effectLst/>
                <a:latin typeface="Calibri" panose="020F0502020204030204" pitchFamily="34" charset="0"/>
                <a:ea typeface="Calibri" panose="020F0502020204030204" pitchFamily="34" charset="0"/>
                <a:cs typeface="Times New Roman" panose="02020603050405020304" pitchFamily="18" charset="0"/>
              </a:rPr>
              <a:t>3. comments, questions and conversation </a:t>
            </a:r>
            <a:endParaRPr lang="en-US" sz="2800" cap="none" dirty="0"/>
          </a:p>
        </p:txBody>
      </p:sp>
    </p:spTree>
    <p:extLst>
      <p:ext uri="{BB962C8B-B14F-4D97-AF65-F5344CB8AC3E}">
        <p14:creationId xmlns:p14="http://schemas.microsoft.com/office/powerpoint/2010/main" val="293470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2FFE9F6-683D-1C5C-0523-ED84D854489A}"/>
              </a:ext>
            </a:extLst>
          </p:cNvPr>
          <p:cNvSpPr>
            <a:spLocks noGrp="1"/>
          </p:cNvSpPr>
          <p:nvPr>
            <p:ph type="title"/>
          </p:nvPr>
        </p:nvSpPr>
        <p:spPr>
          <a:xfrm>
            <a:off x="1173815" y="0"/>
            <a:ext cx="10194839" cy="1099457"/>
          </a:xfrm>
        </p:spPr>
        <p:txBody>
          <a:bodyPr vert="horz" lIns="91440" tIns="45720" rIns="91440" bIns="45720" rtlCol="0" anchor="t">
            <a:normAutofit fontScale="90000"/>
          </a:bodyPr>
          <a:lstStyle/>
          <a:p>
            <a:pPr algn="ctr" defTabSz="457200"/>
            <a:r>
              <a:rPr lang="en-US" sz="3600" dirty="0">
                <a:solidFill>
                  <a:schemeClr val="tx1"/>
                </a:solidFill>
              </a:rPr>
              <a:t>Spheres of Influence</a:t>
            </a:r>
            <a:br>
              <a:rPr lang="en-US" sz="3600" dirty="0">
                <a:solidFill>
                  <a:schemeClr val="tx1"/>
                </a:solidFill>
              </a:rPr>
            </a:br>
            <a:r>
              <a:rPr lang="en-US" sz="3600" dirty="0">
                <a:solidFill>
                  <a:schemeClr val="tx1"/>
                </a:solidFill>
              </a:rPr>
              <a:t>Public Policy and Climate Change</a:t>
            </a:r>
            <a:br>
              <a:rPr lang="en-US" sz="3600" dirty="0">
                <a:solidFill>
                  <a:schemeClr val="tx1"/>
                </a:solidFill>
              </a:rPr>
            </a:br>
            <a:endParaRPr lang="en-US" sz="3600" dirty="0">
              <a:solidFill>
                <a:schemeClr val="tx1"/>
              </a:solidFill>
            </a:endParaRPr>
          </a:p>
        </p:txBody>
      </p:sp>
      <p:graphicFrame>
        <p:nvGraphicFramePr>
          <p:cNvPr id="2" name="Diagram 1">
            <a:extLst>
              <a:ext uri="{FF2B5EF4-FFF2-40B4-BE49-F238E27FC236}">
                <a16:creationId xmlns:a16="http://schemas.microsoft.com/office/drawing/2014/main" id="{DCBDB7CC-04A3-5412-A413-1A9A4998A3D5}"/>
              </a:ext>
            </a:extLst>
          </p:cNvPr>
          <p:cNvGraphicFramePr/>
          <p:nvPr>
            <p:extLst>
              <p:ext uri="{D42A27DB-BD31-4B8C-83A1-F6EECF244321}">
                <p14:modId xmlns:p14="http://schemas.microsoft.com/office/powerpoint/2010/main" val="2754435174"/>
              </p:ext>
            </p:extLst>
          </p:nvPr>
        </p:nvGraphicFramePr>
        <p:xfrm>
          <a:off x="1286597" y="1107924"/>
          <a:ext cx="9615629" cy="5597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7FABA1F9-D3DE-8666-9E5C-2A2A4BDFA5C4}"/>
              </a:ext>
            </a:extLst>
          </p:cNvPr>
          <p:cNvSpPr txBox="1"/>
          <p:nvPr/>
        </p:nvSpPr>
        <p:spPr>
          <a:xfrm rot="18238234">
            <a:off x="1902314" y="2112278"/>
            <a:ext cx="1447800" cy="400110"/>
          </a:xfrm>
          <a:prstGeom prst="rect">
            <a:avLst/>
          </a:prstGeom>
          <a:noFill/>
        </p:spPr>
        <p:txBody>
          <a:bodyPr wrap="square" rtlCol="0">
            <a:prstTxWarp prst="textArchUp">
              <a:avLst/>
            </a:prstTxWarp>
            <a:spAutoFit/>
          </a:bodyPr>
          <a:lstStyle/>
          <a:p>
            <a:r>
              <a:rPr lang="en-US" sz="2400" dirty="0"/>
              <a:t>biosphere</a:t>
            </a:r>
          </a:p>
        </p:txBody>
      </p:sp>
      <p:sp>
        <p:nvSpPr>
          <p:cNvPr id="6" name="TextBox 5">
            <a:extLst>
              <a:ext uri="{FF2B5EF4-FFF2-40B4-BE49-F238E27FC236}">
                <a16:creationId xmlns:a16="http://schemas.microsoft.com/office/drawing/2014/main" id="{22E4F790-D180-BF32-2291-61C8A8F7A932}"/>
              </a:ext>
            </a:extLst>
          </p:cNvPr>
          <p:cNvSpPr txBox="1"/>
          <p:nvPr/>
        </p:nvSpPr>
        <p:spPr>
          <a:xfrm rot="13993731">
            <a:off x="1826114" y="5465077"/>
            <a:ext cx="1447800" cy="400110"/>
          </a:xfrm>
          <a:prstGeom prst="rect">
            <a:avLst/>
          </a:prstGeom>
          <a:noFill/>
        </p:spPr>
        <p:txBody>
          <a:bodyPr wrap="square" rtlCol="0">
            <a:prstTxWarp prst="textArchUp">
              <a:avLst/>
            </a:prstTxWarp>
            <a:spAutoFit/>
          </a:bodyPr>
          <a:lstStyle/>
          <a:p>
            <a:r>
              <a:rPr lang="en-US" sz="2400" dirty="0"/>
              <a:t>biosphere</a:t>
            </a:r>
          </a:p>
        </p:txBody>
      </p:sp>
      <p:sp>
        <p:nvSpPr>
          <p:cNvPr id="7" name="TextBox 6">
            <a:extLst>
              <a:ext uri="{FF2B5EF4-FFF2-40B4-BE49-F238E27FC236}">
                <a16:creationId xmlns:a16="http://schemas.microsoft.com/office/drawing/2014/main" id="{2D4041D0-3296-A7FF-CD65-9AAAC91D09B0}"/>
              </a:ext>
            </a:extLst>
          </p:cNvPr>
          <p:cNvSpPr txBox="1"/>
          <p:nvPr/>
        </p:nvSpPr>
        <p:spPr>
          <a:xfrm rot="3587940">
            <a:off x="9267676" y="2310400"/>
            <a:ext cx="1447800" cy="400110"/>
          </a:xfrm>
          <a:prstGeom prst="rect">
            <a:avLst/>
          </a:prstGeom>
          <a:noFill/>
        </p:spPr>
        <p:txBody>
          <a:bodyPr wrap="square" rtlCol="0">
            <a:prstTxWarp prst="textArchUp">
              <a:avLst/>
            </a:prstTxWarp>
            <a:spAutoFit/>
          </a:bodyPr>
          <a:lstStyle/>
          <a:p>
            <a:r>
              <a:rPr lang="en-US" sz="2400" dirty="0"/>
              <a:t>biosphere</a:t>
            </a:r>
          </a:p>
        </p:txBody>
      </p:sp>
      <p:sp>
        <p:nvSpPr>
          <p:cNvPr id="8" name="TextBox 7">
            <a:extLst>
              <a:ext uri="{FF2B5EF4-FFF2-40B4-BE49-F238E27FC236}">
                <a16:creationId xmlns:a16="http://schemas.microsoft.com/office/drawing/2014/main" id="{EE03E19D-CDE4-A6ED-4957-9FD6554B44F6}"/>
              </a:ext>
            </a:extLst>
          </p:cNvPr>
          <p:cNvSpPr txBox="1"/>
          <p:nvPr/>
        </p:nvSpPr>
        <p:spPr>
          <a:xfrm rot="7557357">
            <a:off x="9065115" y="5312677"/>
            <a:ext cx="1447800" cy="400110"/>
          </a:xfrm>
          <a:prstGeom prst="rect">
            <a:avLst/>
          </a:prstGeom>
          <a:noFill/>
        </p:spPr>
        <p:txBody>
          <a:bodyPr wrap="square" rtlCol="0">
            <a:prstTxWarp prst="textArchUp">
              <a:avLst/>
            </a:prstTxWarp>
            <a:spAutoFit/>
          </a:bodyPr>
          <a:lstStyle/>
          <a:p>
            <a:r>
              <a:rPr lang="en-US" sz="2400" dirty="0"/>
              <a:t>biosphere</a:t>
            </a:r>
          </a:p>
        </p:txBody>
      </p:sp>
    </p:spTree>
    <p:extLst>
      <p:ext uri="{BB962C8B-B14F-4D97-AF65-F5344CB8AC3E}">
        <p14:creationId xmlns:p14="http://schemas.microsoft.com/office/powerpoint/2010/main" val="398950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2FFE9F6-683D-1C5C-0523-ED84D854489A}"/>
              </a:ext>
            </a:extLst>
          </p:cNvPr>
          <p:cNvSpPr>
            <a:spLocks noGrp="1"/>
          </p:cNvSpPr>
          <p:nvPr>
            <p:ph type="title"/>
          </p:nvPr>
        </p:nvSpPr>
        <p:spPr>
          <a:xfrm>
            <a:off x="1173815" y="0"/>
            <a:ext cx="10194839" cy="1099457"/>
          </a:xfrm>
        </p:spPr>
        <p:txBody>
          <a:bodyPr vert="horz" lIns="91440" tIns="45720" rIns="91440" bIns="45720" rtlCol="0" anchor="t">
            <a:normAutofit fontScale="90000"/>
          </a:bodyPr>
          <a:lstStyle/>
          <a:p>
            <a:pPr algn="ctr" defTabSz="457200"/>
            <a:r>
              <a:rPr lang="en-US" sz="3600" dirty="0">
                <a:solidFill>
                  <a:schemeClr val="tx1"/>
                </a:solidFill>
              </a:rPr>
              <a:t>Spheres of Influence</a:t>
            </a:r>
            <a:br>
              <a:rPr lang="en-US" sz="3600" dirty="0">
                <a:solidFill>
                  <a:schemeClr val="tx1"/>
                </a:solidFill>
              </a:rPr>
            </a:br>
            <a:r>
              <a:rPr lang="en-US" sz="3600" dirty="0">
                <a:solidFill>
                  <a:schemeClr val="tx1"/>
                </a:solidFill>
              </a:rPr>
              <a:t>Public Policy and Climate Change</a:t>
            </a:r>
            <a:br>
              <a:rPr lang="en-US" sz="3600" dirty="0">
                <a:solidFill>
                  <a:schemeClr val="tx1"/>
                </a:solidFill>
              </a:rPr>
            </a:br>
            <a:endParaRPr lang="en-US" sz="3600" dirty="0">
              <a:solidFill>
                <a:schemeClr val="tx1"/>
              </a:solidFill>
            </a:endParaRPr>
          </a:p>
        </p:txBody>
      </p:sp>
      <p:graphicFrame>
        <p:nvGraphicFramePr>
          <p:cNvPr id="2" name="Diagram 1">
            <a:extLst>
              <a:ext uri="{FF2B5EF4-FFF2-40B4-BE49-F238E27FC236}">
                <a16:creationId xmlns:a16="http://schemas.microsoft.com/office/drawing/2014/main" id="{DCBDB7CC-04A3-5412-A413-1A9A4998A3D5}"/>
              </a:ext>
            </a:extLst>
          </p:cNvPr>
          <p:cNvGraphicFramePr/>
          <p:nvPr>
            <p:extLst>
              <p:ext uri="{D42A27DB-BD31-4B8C-83A1-F6EECF244321}">
                <p14:modId xmlns:p14="http://schemas.microsoft.com/office/powerpoint/2010/main" val="759966643"/>
              </p:ext>
            </p:extLst>
          </p:nvPr>
        </p:nvGraphicFramePr>
        <p:xfrm>
          <a:off x="1286597" y="1107924"/>
          <a:ext cx="9615629" cy="5597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2BAE41D8-B762-DBBD-DB1D-22EAC5A17DCE}"/>
              </a:ext>
            </a:extLst>
          </p:cNvPr>
          <p:cNvSpPr/>
          <p:nvPr/>
        </p:nvSpPr>
        <p:spPr>
          <a:xfrm>
            <a:off x="8913812" y="5686063"/>
            <a:ext cx="3166465" cy="10195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dirty="0"/>
              <a:t>City councils, school boards, Sheriff, District Atty, Treasurer, etc.</a:t>
            </a:r>
          </a:p>
        </p:txBody>
      </p:sp>
      <p:cxnSp>
        <p:nvCxnSpPr>
          <p:cNvPr id="6" name="Straight Connector 5">
            <a:extLst>
              <a:ext uri="{FF2B5EF4-FFF2-40B4-BE49-F238E27FC236}">
                <a16:creationId xmlns:a16="http://schemas.microsoft.com/office/drawing/2014/main" id="{4B7A159E-5BF4-926C-0427-706630B98C7E}"/>
              </a:ext>
            </a:extLst>
          </p:cNvPr>
          <p:cNvCxnSpPr>
            <a:cxnSpLocks/>
            <a:endCxn id="4" idx="1"/>
          </p:cNvCxnSpPr>
          <p:nvPr/>
        </p:nvCxnSpPr>
        <p:spPr>
          <a:xfrm>
            <a:off x="6843533" y="5686063"/>
            <a:ext cx="2070279" cy="509768"/>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E3BD85E-A530-BAC7-8970-C72A7BFAF20F}"/>
              </a:ext>
            </a:extLst>
          </p:cNvPr>
          <p:cNvSpPr/>
          <p:nvPr/>
        </p:nvSpPr>
        <p:spPr>
          <a:xfrm>
            <a:off x="9365400" y="4072192"/>
            <a:ext cx="2748812" cy="13173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300" dirty="0"/>
              <a:t>Governor, Lt. Gov, House of Delegates, state senate, Atty General, etc.</a:t>
            </a:r>
          </a:p>
        </p:txBody>
      </p:sp>
      <p:cxnSp>
        <p:nvCxnSpPr>
          <p:cNvPr id="9" name="Straight Connector 8">
            <a:extLst>
              <a:ext uri="{FF2B5EF4-FFF2-40B4-BE49-F238E27FC236}">
                <a16:creationId xmlns:a16="http://schemas.microsoft.com/office/drawing/2014/main" id="{E006FC84-D12A-E319-4EBF-9D4B20FE73AC}"/>
              </a:ext>
            </a:extLst>
          </p:cNvPr>
          <p:cNvCxnSpPr>
            <a:cxnSpLocks/>
            <a:endCxn id="7" idx="1"/>
          </p:cNvCxnSpPr>
          <p:nvPr/>
        </p:nvCxnSpPr>
        <p:spPr>
          <a:xfrm>
            <a:off x="6704012" y="4256750"/>
            <a:ext cx="2661388" cy="4740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2591BF0-CDF0-D225-6D27-435DCAE0735F}"/>
              </a:ext>
            </a:extLst>
          </p:cNvPr>
          <p:cNvCxnSpPr>
            <a:cxnSpLocks/>
            <a:endCxn id="29" idx="1"/>
          </p:cNvCxnSpPr>
          <p:nvPr/>
        </p:nvCxnSpPr>
        <p:spPr>
          <a:xfrm flipV="1">
            <a:off x="6856412" y="2872281"/>
            <a:ext cx="2612757" cy="1542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F2C21E01-7C7E-4EF0-3606-DC230A0A70BA}"/>
              </a:ext>
            </a:extLst>
          </p:cNvPr>
          <p:cNvSpPr/>
          <p:nvPr/>
        </p:nvSpPr>
        <p:spPr>
          <a:xfrm>
            <a:off x="9469169" y="2448358"/>
            <a:ext cx="2611109" cy="8478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dirty="0"/>
              <a:t>President, VP, Senators, Rep. etc.</a:t>
            </a:r>
          </a:p>
        </p:txBody>
      </p:sp>
      <p:sp>
        <p:nvSpPr>
          <p:cNvPr id="38" name="Rectangle 37">
            <a:extLst>
              <a:ext uri="{FF2B5EF4-FFF2-40B4-BE49-F238E27FC236}">
                <a16:creationId xmlns:a16="http://schemas.microsoft.com/office/drawing/2014/main" id="{0359FE84-DDBA-04EE-A1A1-A14F23BDEF35}"/>
              </a:ext>
            </a:extLst>
          </p:cNvPr>
          <p:cNvSpPr/>
          <p:nvPr/>
        </p:nvSpPr>
        <p:spPr>
          <a:xfrm>
            <a:off x="9349624" y="1086456"/>
            <a:ext cx="2764588" cy="10098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300" dirty="0"/>
              <a:t>Generally nominated by President to UN, WHO, </a:t>
            </a:r>
            <a:r>
              <a:rPr lang="en-US" sz="2300" dirty="0" err="1"/>
              <a:t>Wld</a:t>
            </a:r>
            <a:r>
              <a:rPr lang="en-US" sz="2300" dirty="0"/>
              <a:t> Bank, etc. </a:t>
            </a:r>
          </a:p>
        </p:txBody>
      </p:sp>
      <p:cxnSp>
        <p:nvCxnSpPr>
          <p:cNvPr id="40" name="Straight Connector 39">
            <a:extLst>
              <a:ext uri="{FF2B5EF4-FFF2-40B4-BE49-F238E27FC236}">
                <a16:creationId xmlns:a16="http://schemas.microsoft.com/office/drawing/2014/main" id="{005BEE2B-8538-AE63-C94B-FD9467513E78}"/>
              </a:ext>
            </a:extLst>
          </p:cNvPr>
          <p:cNvCxnSpPr>
            <a:cxnSpLocks/>
          </p:cNvCxnSpPr>
          <p:nvPr/>
        </p:nvCxnSpPr>
        <p:spPr>
          <a:xfrm flipV="1">
            <a:off x="7071569" y="1532903"/>
            <a:ext cx="2244128" cy="19426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A63FE333-3284-D58A-7114-2A829B41E154}"/>
              </a:ext>
            </a:extLst>
          </p:cNvPr>
          <p:cNvSpPr/>
          <p:nvPr/>
        </p:nvSpPr>
        <p:spPr>
          <a:xfrm>
            <a:off x="3275012" y="6248400"/>
            <a:ext cx="685800" cy="3048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B095005-ACC1-8A1B-FA0F-E1C862082ADE}"/>
              </a:ext>
            </a:extLst>
          </p:cNvPr>
          <p:cNvSpPr txBox="1"/>
          <p:nvPr/>
        </p:nvSpPr>
        <p:spPr>
          <a:xfrm rot="18238234">
            <a:off x="1902314" y="2112278"/>
            <a:ext cx="1447800" cy="400110"/>
          </a:xfrm>
          <a:prstGeom prst="rect">
            <a:avLst/>
          </a:prstGeom>
          <a:noFill/>
        </p:spPr>
        <p:txBody>
          <a:bodyPr wrap="square" rtlCol="0">
            <a:prstTxWarp prst="textArchUp">
              <a:avLst/>
            </a:prstTxWarp>
            <a:spAutoFit/>
          </a:bodyPr>
          <a:lstStyle/>
          <a:p>
            <a:r>
              <a:rPr lang="en-US" sz="2400" dirty="0"/>
              <a:t>biosphere</a:t>
            </a:r>
          </a:p>
        </p:txBody>
      </p:sp>
      <p:sp>
        <p:nvSpPr>
          <p:cNvPr id="8" name="TextBox 7">
            <a:extLst>
              <a:ext uri="{FF2B5EF4-FFF2-40B4-BE49-F238E27FC236}">
                <a16:creationId xmlns:a16="http://schemas.microsoft.com/office/drawing/2014/main" id="{5EABDC54-A0E1-03FB-76FC-928216FE4851}"/>
              </a:ext>
            </a:extLst>
          </p:cNvPr>
          <p:cNvSpPr txBox="1"/>
          <p:nvPr/>
        </p:nvSpPr>
        <p:spPr>
          <a:xfrm rot="14003127">
            <a:off x="1673714" y="5486007"/>
            <a:ext cx="1447800" cy="400110"/>
          </a:xfrm>
          <a:prstGeom prst="rect">
            <a:avLst/>
          </a:prstGeom>
          <a:noFill/>
        </p:spPr>
        <p:txBody>
          <a:bodyPr wrap="square" rtlCol="0">
            <a:prstTxWarp prst="textArchUp">
              <a:avLst/>
            </a:prstTxWarp>
            <a:spAutoFit/>
          </a:bodyPr>
          <a:lstStyle/>
          <a:p>
            <a:r>
              <a:rPr lang="en-US" sz="2400" dirty="0"/>
              <a:t>biosphere</a:t>
            </a:r>
          </a:p>
        </p:txBody>
      </p:sp>
    </p:spTree>
    <p:extLst>
      <p:ext uri="{BB962C8B-B14F-4D97-AF65-F5344CB8AC3E}">
        <p14:creationId xmlns:p14="http://schemas.microsoft.com/office/powerpoint/2010/main" val="2454776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DE8C4-29B9-A76B-7D9F-2DE37B961765}"/>
              </a:ext>
            </a:extLst>
          </p:cNvPr>
          <p:cNvSpPr>
            <a:spLocks noGrp="1"/>
          </p:cNvSpPr>
          <p:nvPr>
            <p:ph type="title"/>
          </p:nvPr>
        </p:nvSpPr>
        <p:spPr>
          <a:xfrm>
            <a:off x="798512" y="76200"/>
            <a:ext cx="10512862" cy="533400"/>
          </a:xfrm>
        </p:spPr>
        <p:txBody>
          <a:bodyPr>
            <a:normAutofit fontScale="90000"/>
          </a:bodyPr>
          <a:lstStyle/>
          <a:p>
            <a:pPr algn="ctr"/>
            <a:r>
              <a:rPr lang="en-US" sz="3600" dirty="0">
                <a:effectLst/>
                <a:latin typeface="Calibri" panose="020F0502020204030204" pitchFamily="34" charset="0"/>
                <a:ea typeface="Calibri" panose="020F0502020204030204" pitchFamily="34" charset="0"/>
                <a:cs typeface="Times New Roman" panose="02020603050405020304" pitchFamily="18" charset="0"/>
              </a:rPr>
              <a:t>Five Assertions</a:t>
            </a:r>
            <a:endParaRPr lang="en-US" sz="3600" dirty="0"/>
          </a:p>
        </p:txBody>
      </p:sp>
      <p:sp>
        <p:nvSpPr>
          <p:cNvPr id="4" name="TextBox 3">
            <a:extLst>
              <a:ext uri="{FF2B5EF4-FFF2-40B4-BE49-F238E27FC236}">
                <a16:creationId xmlns:a16="http://schemas.microsoft.com/office/drawing/2014/main" id="{380A649C-8A40-761C-88DE-DF99BF13F495}"/>
              </a:ext>
            </a:extLst>
          </p:cNvPr>
          <p:cNvSpPr txBox="1"/>
          <p:nvPr/>
        </p:nvSpPr>
        <p:spPr>
          <a:xfrm>
            <a:off x="417512" y="609600"/>
            <a:ext cx="10893862" cy="6001643"/>
          </a:xfrm>
          <a:prstGeom prst="rect">
            <a:avLst/>
          </a:prstGeom>
          <a:noFill/>
        </p:spPr>
        <p:txBody>
          <a:bodyPr wrap="square" rtlCol="0">
            <a:spAutoFit/>
          </a:bodyPr>
          <a:lstStyle/>
          <a:p>
            <a:pPr marL="514350" indent="-514350">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climate change is a global problem that crosses all borders - a “systems” problem</a:t>
            </a:r>
          </a:p>
          <a:p>
            <a:pPr marL="514350" indent="-514350">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systems problems call for systems level solutions to moving the needle on reducing climate change --- takes us to public policy action</a:t>
            </a:r>
          </a:p>
          <a:p>
            <a:pPr marL="514350" indent="-514350">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volunteerism will not work (</a:t>
            </a:r>
            <a:r>
              <a:rPr lang="en-US" sz="3200" dirty="0">
                <a:latin typeface="Calibri" panose="020F0502020204030204" pitchFamily="34" charset="0"/>
                <a:ea typeface="Calibri" panose="020F0502020204030204" pitchFamily="34" charset="0"/>
                <a:cs typeface="Times New Roman" panose="02020603050405020304" pitchFamily="18" charset="0"/>
              </a:rPr>
              <a:t>we can’t depend on Big Oil to voluntarily stop emissions, or big banks from lending</a:t>
            </a:r>
            <a:r>
              <a:rPr lang="en-US" sz="3200" dirty="0">
                <a:effectLst/>
                <a:latin typeface="Calibri" panose="020F0502020204030204" pitchFamily="34" charset="0"/>
                <a:ea typeface="Calibri" panose="020F0502020204030204" pitchFamily="34" charset="0"/>
                <a:cs typeface="Times New Roman" panose="02020603050405020304" pitchFamily="18" charset="0"/>
              </a:rPr>
              <a:t>) so…</a:t>
            </a:r>
          </a:p>
          <a:p>
            <a:pPr marL="514350" indent="-514350">
              <a:buAutoNum type="arabicPeriod"/>
            </a:pPr>
            <a:r>
              <a:rPr lang="en-US" sz="3200" dirty="0">
                <a:latin typeface="Calibri" panose="020F0502020204030204" pitchFamily="34" charset="0"/>
                <a:ea typeface="Calibri" panose="020F0502020204030204" pitchFamily="34" charset="0"/>
                <a:cs typeface="Times New Roman" panose="02020603050405020304" pitchFamily="18" charset="0"/>
              </a:rPr>
              <a:t>climate change reduction</a:t>
            </a:r>
            <a:r>
              <a:rPr lang="en-US" sz="3200" dirty="0">
                <a:effectLst/>
                <a:latin typeface="Calibri" panose="020F0502020204030204" pitchFamily="34" charset="0"/>
                <a:ea typeface="Calibri" panose="020F0502020204030204" pitchFamily="34" charset="0"/>
                <a:cs typeface="Times New Roman" panose="02020603050405020304" pitchFamily="18" charset="0"/>
              </a:rPr>
              <a:t> policies and practices must be embedded into law and regulation, and this …</a:t>
            </a:r>
          </a:p>
          <a:p>
            <a:pPr marL="514350" indent="-514350">
              <a:buAutoNum type="arabicPeriod"/>
            </a:pPr>
            <a:r>
              <a:rPr lang="en-US" sz="3200" dirty="0">
                <a:effectLst/>
                <a:latin typeface="Calibri" panose="020F0502020204030204" pitchFamily="34" charset="0"/>
                <a:ea typeface="Calibri" panose="020F0502020204030204" pitchFamily="34" charset="0"/>
                <a:cs typeface="Times New Roman" panose="02020603050405020304" pitchFamily="18" charset="0"/>
              </a:rPr>
              <a:t>requires having the right people in elected and appointed positions, where the “rules” and policies are made, at the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local</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state</a:t>
            </a:r>
            <a:r>
              <a:rPr lang="en-US" sz="3200" dirty="0">
                <a:effectLst/>
                <a:latin typeface="Calibri" panose="020F0502020204030204" pitchFamily="34" charset="0"/>
                <a:ea typeface="Calibri" panose="020F0502020204030204" pitchFamily="34" charset="0"/>
                <a:cs typeface="Times New Roman" panose="02020603050405020304" pitchFamily="18" charset="0"/>
              </a:rPr>
              <a:t> and </a:t>
            </a:r>
            <a:r>
              <a:rPr lang="en-US" sz="3200" u="sng" dirty="0">
                <a:effectLst/>
                <a:latin typeface="Calibri" panose="020F0502020204030204" pitchFamily="34" charset="0"/>
                <a:ea typeface="Calibri" panose="020F0502020204030204" pitchFamily="34" charset="0"/>
                <a:cs typeface="Times New Roman" panose="02020603050405020304" pitchFamily="18" charset="0"/>
              </a:rPr>
              <a:t>national</a:t>
            </a:r>
            <a:r>
              <a:rPr lang="en-US" sz="3200" dirty="0">
                <a:effectLst/>
                <a:latin typeface="Calibri" panose="020F0502020204030204" pitchFamily="34" charset="0"/>
                <a:ea typeface="Calibri" panose="020F0502020204030204" pitchFamily="34" charset="0"/>
                <a:cs typeface="Times New Roman" panose="02020603050405020304" pitchFamily="18" charset="0"/>
              </a:rPr>
              <a:t> levels</a:t>
            </a:r>
            <a:endParaRPr lang="en-US" sz="3200" dirty="0"/>
          </a:p>
        </p:txBody>
      </p:sp>
    </p:spTree>
    <p:extLst>
      <p:ext uri="{BB962C8B-B14F-4D97-AF65-F5344CB8AC3E}">
        <p14:creationId xmlns:p14="http://schemas.microsoft.com/office/powerpoint/2010/main" val="141748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EFCC-0343-BF55-72F4-B2B9F12C62A3}"/>
              </a:ext>
            </a:extLst>
          </p:cNvPr>
          <p:cNvSpPr>
            <a:spLocks noGrp="1"/>
          </p:cNvSpPr>
          <p:nvPr>
            <p:ph type="title"/>
          </p:nvPr>
        </p:nvSpPr>
        <p:spPr>
          <a:xfrm>
            <a:off x="837982" y="365126"/>
            <a:ext cx="10512862" cy="3063874"/>
          </a:xfrm>
        </p:spPr>
        <p:txBody>
          <a:bodyPr>
            <a:normAutofit/>
          </a:bodyPr>
          <a:lstStyle/>
          <a:p>
            <a:pPr>
              <a:lnSpc>
                <a:spcPct val="150000"/>
              </a:lnSpc>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Bill McKibben: </a:t>
            </a:r>
            <a:r>
              <a:rPr lang="en-US" sz="2800" dirty="0">
                <a:effectLst/>
                <a:latin typeface="Calibri" panose="020F0502020204030204" pitchFamily="34" charset="0"/>
                <a:ea typeface="Calibri" panose="020F0502020204030204" pitchFamily="34" charset="0"/>
                <a:cs typeface="Times New Roman" panose="02020603050405020304" pitchFamily="18" charset="0"/>
              </a:rPr>
              <a:t>“I mean, look, I’m happy that I’ve got solar panels all over my roof, but I don’t try to fool myself that that’s mostly how we’re going to do this. We can’t make the math work one Tesla at a time.”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694953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5E6E7F-5CD7-BC57-CF6D-824CD8F4F199}"/>
              </a:ext>
            </a:extLst>
          </p:cNvPr>
          <p:cNvSpPr txBox="1"/>
          <p:nvPr/>
        </p:nvSpPr>
        <p:spPr>
          <a:xfrm>
            <a:off x="760412" y="1371600"/>
            <a:ext cx="10972800" cy="1655518"/>
          </a:xfrm>
          <a:prstGeom prst="rect">
            <a:avLst/>
          </a:prstGeom>
          <a:noFill/>
        </p:spPr>
        <p:txBody>
          <a:bodyPr wrap="square" rtlCol="0">
            <a:spAutoFit/>
          </a:bodyPr>
          <a:lstStyle/>
          <a:p>
            <a:pPr marL="342900" indent="-342900">
              <a:lnSpc>
                <a:spcPct val="107000"/>
              </a:lnSpc>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Kathy Yoder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Deirdre Longacher Smeltzer </a:t>
            </a:r>
          </a:p>
          <a:p>
            <a:pPr marL="342900" indent="-342900">
              <a:lnSpc>
                <a:spcPct val="107000"/>
              </a:lnSpc>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Brent Finnegan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Tim Jost </a:t>
            </a:r>
          </a:p>
        </p:txBody>
      </p:sp>
      <p:sp>
        <p:nvSpPr>
          <p:cNvPr id="4" name="TextBox 3">
            <a:extLst>
              <a:ext uri="{FF2B5EF4-FFF2-40B4-BE49-F238E27FC236}">
                <a16:creationId xmlns:a16="http://schemas.microsoft.com/office/drawing/2014/main" id="{6D57241A-423D-036B-7119-A20629DE26E8}"/>
              </a:ext>
            </a:extLst>
          </p:cNvPr>
          <p:cNvSpPr txBox="1"/>
          <p:nvPr/>
        </p:nvSpPr>
        <p:spPr>
          <a:xfrm>
            <a:off x="3046412" y="152400"/>
            <a:ext cx="5486400" cy="584775"/>
          </a:xfrm>
          <a:prstGeom prst="rect">
            <a:avLst/>
          </a:prstGeom>
          <a:noFill/>
        </p:spPr>
        <p:txBody>
          <a:bodyPr wrap="square" rtlCol="0">
            <a:spAutoFit/>
          </a:bodyPr>
          <a:lstStyle/>
          <a:p>
            <a:pPr algn="ctr"/>
            <a:r>
              <a:rPr lang="en-US" sz="3200" dirty="0"/>
              <a:t>Presenters</a:t>
            </a:r>
          </a:p>
        </p:txBody>
      </p:sp>
    </p:spTree>
    <p:extLst>
      <p:ext uri="{BB962C8B-B14F-4D97-AF65-F5344CB8AC3E}">
        <p14:creationId xmlns:p14="http://schemas.microsoft.com/office/powerpoint/2010/main" val="286409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DE00F-F2BC-4082-AB87-D0D78777DE1E}">
  <ds:schemaRefs>
    <ds:schemaRef ds:uri="http://schemas.microsoft.com/sharepoint/v3/contenttype/forms"/>
  </ds:schemaRefs>
</ds:datastoreItem>
</file>

<file path=customXml/itemProps2.xml><?xml version="1.0" encoding="utf-8"?>
<ds:datastoreItem xmlns:ds="http://schemas.openxmlformats.org/officeDocument/2006/customXml" ds:itemID="{045C5BB1-9D2C-412A-AE6C-0FC75190A4CE}">
  <ds:schemaRefs>
    <ds:schemaRef ds:uri="http://www.w3.org/XML/1998/namespace"/>
    <ds:schemaRef ds:uri="http://purl.org/dc/terms/"/>
    <ds:schemaRef ds:uri="http://schemas.microsoft.com/office/2006/documentManagement/types"/>
    <ds:schemaRef ds:uri="http://purl.org/dc/dcmitype/"/>
    <ds:schemaRef ds:uri="a4f35948-e619-41b3-aa29-22878b09cfd2"/>
    <ds:schemaRef ds:uri="http://schemas.microsoft.com/office/infopath/2007/PartnerControls"/>
    <ds:schemaRef ds:uri="http://schemas.microsoft.com/office/2006/metadata/properties"/>
    <ds:schemaRef ds:uri="http://schemas.openxmlformats.org/package/2006/metadata/core-properties"/>
    <ds:schemaRef ds:uri="40262f94-9f35-4ac3-9a90-690165a166b7"/>
    <ds:schemaRef ds:uri="http://purl.org/dc/elements/1.1/"/>
  </ds:schemaRefs>
</ds:datastoreItem>
</file>

<file path=customXml/itemProps3.xml><?xml version="1.0" encoding="utf-8"?>
<ds:datastoreItem xmlns:ds="http://schemas.openxmlformats.org/officeDocument/2006/customXml" ds:itemID="{E6A2223A-9182-462D-922F-5606A5A90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38512</TotalTime>
  <Words>1088</Words>
  <Application>Microsoft Office PowerPoint</Application>
  <PresentationFormat>Custom</PresentationFormat>
  <Paragraphs>75</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Wingdings</vt:lpstr>
      <vt:lpstr>Office Theme</vt:lpstr>
      <vt:lpstr>David Wallace-Wells: my basic feeling is that the changes that we need are all systemic. And so the things that individuals can do to make that change are primarily through the political realm, not through their individual behavior. If we want to really halt this problem and get a handle on it, it means large, large-scale changes that are beyond the capacity of individuals to enact on their own. Genevieve Guenther: climate change is a systemic problem that is only going to be solved by governments and large corporations leading the transformation of our economies to zero-emission economies. </vt:lpstr>
      <vt:lpstr>PowerPoint Presentation</vt:lpstr>
      <vt:lpstr>Moving actions from I to We  to changing laws and regulations  </vt:lpstr>
      <vt:lpstr>Objective: to provide some perspectives and tools to help us understand how we can become engaged in the Public Policy process for reducing the harmful effects of  climate change at the local, state and national/international levels  Process: 1. introduce public policy framework and some actions we can take to influence climate change policy 2. four presenters on how we can engage with public policy on climate change at these different levels 3. comments, questions and conversation </vt:lpstr>
      <vt:lpstr>Spheres of Influence Public Policy and Climate Change </vt:lpstr>
      <vt:lpstr>Spheres of Influence Public Policy and Climate Change </vt:lpstr>
      <vt:lpstr>Five Assertions</vt:lpstr>
      <vt:lpstr>Bill McKibben: “I mean, look, I’m happy that I’ve got solar panels all over my roof, but I don’t try to fool myself that that’s mostly how we’re going to do this. We can’t make the math work one Tesla at a time.”   </vt:lpstr>
      <vt:lpstr>PowerPoint Presentation</vt:lpstr>
      <vt:lpstr>But what can I do? (see handout for details) Adapted from: The Argument podcast: Got Climate Doom? Here’s What You Can Do to Actually Make a Difference, with Genevieve Guenther and David Wallace-Wells on what matters and doesn’t in your personal fight against climate change. Wednesday, November 10th, 2021</vt:lpstr>
      <vt:lpstr>PowerPoint Presentation</vt:lpstr>
      <vt:lpstr>PowerPoint Presentation</vt:lpstr>
      <vt:lpstr>ENVIRONMENTAL ADVOCACY ORGANIZATIONS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Deep Breathing</dc:title>
  <dc:creator>Carolyn</dc:creator>
  <cp:lastModifiedBy>Richard Yoder</cp:lastModifiedBy>
  <cp:revision>78</cp:revision>
  <cp:lastPrinted>2023-03-20T19:43:48Z</cp:lastPrinted>
  <dcterms:created xsi:type="dcterms:W3CDTF">2020-04-09T00:48:07Z</dcterms:created>
  <dcterms:modified xsi:type="dcterms:W3CDTF">2023-03-25T11:28:34Z</dcterms:modified>
</cp:coreProperties>
</file>